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</p:sldMasterIdLst>
  <p:notesMasterIdLst>
    <p:notesMasterId r:id="rId28"/>
  </p:notesMasterIdLst>
  <p:handoutMasterIdLst>
    <p:handoutMasterId r:id="rId29"/>
  </p:handoutMasterIdLst>
  <p:sldIdLst>
    <p:sldId id="256" r:id="rId5"/>
    <p:sldId id="264" r:id="rId6"/>
    <p:sldId id="266" r:id="rId7"/>
    <p:sldId id="284" r:id="rId8"/>
    <p:sldId id="257" r:id="rId9"/>
    <p:sldId id="258" r:id="rId10"/>
    <p:sldId id="282" r:id="rId11"/>
    <p:sldId id="268" r:id="rId12"/>
    <p:sldId id="269" r:id="rId13"/>
    <p:sldId id="279" r:id="rId14"/>
    <p:sldId id="281" r:id="rId15"/>
    <p:sldId id="280" r:id="rId16"/>
    <p:sldId id="270" r:id="rId17"/>
    <p:sldId id="271" r:id="rId18"/>
    <p:sldId id="272" r:id="rId19"/>
    <p:sldId id="278" r:id="rId20"/>
    <p:sldId id="273" r:id="rId21"/>
    <p:sldId id="274" r:id="rId22"/>
    <p:sldId id="275" r:id="rId23"/>
    <p:sldId id="276" r:id="rId24"/>
    <p:sldId id="277" r:id="rId25"/>
    <p:sldId id="285" r:id="rId26"/>
    <p:sldId id="261" r:id="rId27"/>
  </p:sldIdLst>
  <p:sldSz cx="9144000" cy="5143500" type="screen16x9"/>
  <p:notesSz cx="6858000" cy="9144000"/>
  <p:defaultTextStyle>
    <a:defPPr>
      <a:defRPr lang="de-DE"/>
    </a:defPPr>
    <a:lvl1pPr marL="0" algn="l" defTabSz="685749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342875" algn="l" defTabSz="685749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685749" algn="l" defTabSz="685749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028624" algn="l" defTabSz="685749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1371498" algn="l" defTabSz="685749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1714373" algn="l" defTabSz="685749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2057246" algn="l" defTabSz="685749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2400120" algn="l" defTabSz="685749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2742995" algn="l" defTabSz="685749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orient="horz" pos="1620">
          <p15:clr>
            <a:srgbClr val="A4A3A4"/>
          </p15:clr>
        </p15:guide>
        <p15:guide id="4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ittlere Formatvorlag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6656" autoAdjust="0"/>
    <p:restoredTop sz="94676" autoAdjust="0"/>
  </p:normalViewPr>
  <p:slideViewPr>
    <p:cSldViewPr showGuides="1">
      <p:cViewPr varScale="1">
        <p:scale>
          <a:sx n="148" d="100"/>
          <a:sy n="148" d="100"/>
        </p:scale>
        <p:origin x="132" y="360"/>
      </p:cViewPr>
      <p:guideLst>
        <p:guide orient="horz" pos="2160"/>
        <p:guide pos="3840"/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notesViewPr>
    <p:cSldViewPr>
      <p:cViewPr varScale="1">
        <p:scale>
          <a:sx n="83" d="100"/>
          <a:sy n="83" d="100"/>
        </p:scale>
        <p:origin x="-3876" y="-7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presProps" Target="presProps.xml"/><Relationship Id="rId8" Type="http://schemas.openxmlformats.org/officeDocument/2006/relationships/slide" Target="slides/slide4.xml"/></Relationships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3789040" y="252656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algn="r"/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97160" y="853244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789040" y="853244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F8B742-6BAC-4ABF-B2EB-174ED71661CE}" type="slidenum">
              <a:rPr lang="de-DE" smtClean="0"/>
              <a:t>‹Nr.›</a:t>
            </a:fld>
            <a:endParaRPr lang="de-DE"/>
          </a:p>
        </p:txBody>
      </p:sp>
      <p:pic>
        <p:nvPicPr>
          <p:cNvPr id="6" name="Logo OTH" descr="OTH_Logo_3zeilig_AM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0000"/>
          <a:stretch/>
        </p:blipFill>
        <p:spPr>
          <a:xfrm>
            <a:off x="476672" y="251520"/>
            <a:ext cx="2983074" cy="43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35925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BC4B87-6123-4AD5-BA18-D0C615F32DE0}" type="datetimeFigureOut">
              <a:rPr lang="de-DE" smtClean="0"/>
              <a:t>24.11.2023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D54D14-BD7D-4C86-87A4-3C7AAB60AB5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297834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85749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342875" algn="l" defTabSz="685749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685749" algn="l" defTabSz="685749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1028624" algn="l" defTabSz="685749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1371498" algn="l" defTabSz="685749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714373" algn="l" defTabSz="685749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7246" algn="l" defTabSz="685749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00120" algn="l" defTabSz="685749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2995" algn="l" defTabSz="685749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C2CFAD-955A-416D-890C-69EF36CCBEFF}" type="datetime1">
              <a:rPr lang="de-DE" smtClean="0"/>
              <a:t>24.11.2023</a:t>
            </a:fld>
            <a:endParaRPr lang="de-DE" dirty="0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Rechenzentrum</a:t>
            </a:r>
            <a:endParaRPr lang="de-DE" dirty="0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de-DE"/>
              <a:t>S. </a:t>
            </a:r>
            <a:fld id="{D7EFD9E5-FB44-4C01-A2C2-48348664E7CC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17" name="Titel 1"/>
          <p:cNvSpPr>
            <a:spLocks noGrp="1"/>
          </p:cNvSpPr>
          <p:nvPr>
            <p:ph type="ctrTitle" hasCustomPrompt="1"/>
          </p:nvPr>
        </p:nvSpPr>
        <p:spPr>
          <a:xfrm>
            <a:off x="286574" y="1138485"/>
            <a:ext cx="7772400" cy="1567997"/>
          </a:xfrm>
        </p:spPr>
        <p:txBody>
          <a:bodyPr rIns="0" anchor="ctr" anchorCtr="0">
            <a:normAutofit/>
          </a:bodyPr>
          <a:lstStyle>
            <a:lvl1pPr algn="l">
              <a:defRPr sz="3300" b="1"/>
            </a:lvl1pPr>
          </a:lstStyle>
          <a:p>
            <a:r>
              <a:rPr lang="de-DE" dirty="0"/>
              <a:t>Titel durch Klicken bearbeiten</a:t>
            </a:r>
          </a:p>
        </p:txBody>
      </p:sp>
      <p:sp>
        <p:nvSpPr>
          <p:cNvPr id="18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286574" y="2499742"/>
            <a:ext cx="7774632" cy="326655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8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7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6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4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3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2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1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29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dirty="0"/>
              <a:t>Untertitel eingeben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802997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17E8E-1AA5-4318-92A4-56853E93EC6C}" type="datetime1">
              <a:rPr lang="de-DE" smtClean="0"/>
              <a:t>24.11.2023</a:t>
            </a:fld>
            <a:endParaRPr lang="de-DE" dirty="0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Rechenzentrum</a:t>
            </a:r>
            <a:endParaRPr lang="de-DE" dirty="0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de-DE"/>
              <a:t>S. </a:t>
            </a:r>
            <a:fld id="{D7EFD9E5-FB44-4C01-A2C2-48348664E7CC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de-DE" dirty="0"/>
              <a:t>Text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37820000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groß variabel qu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7500D-6C50-47C1-87A8-6E164FE13F22}" type="datetime1">
              <a:rPr lang="de-DE" smtClean="0"/>
              <a:t>24.11.2023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Rechenzentrum</a:t>
            </a:r>
            <a:endParaRPr lang="de-DE" dirty="0"/>
          </a:p>
        </p:txBody>
      </p:sp>
      <p:sp>
        <p:nvSpPr>
          <p:cNvPr id="6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de-DE"/>
              <a:t>S. </a:t>
            </a:r>
            <a:fld id="{D7EFD9E5-FB44-4C01-A2C2-48348664E7CC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 hasCustomPrompt="1"/>
          </p:nvPr>
        </p:nvSpPr>
        <p:spPr>
          <a:xfrm>
            <a:off x="283660" y="686480"/>
            <a:ext cx="8568000" cy="3911456"/>
          </a:xfrm>
        </p:spPr>
        <p:txBody>
          <a:bodyPr/>
          <a:lstStyle>
            <a:lvl1pPr marL="0" indent="0">
              <a:buNone/>
              <a:defRPr baseline="0"/>
            </a:lvl1pPr>
          </a:lstStyle>
          <a:p>
            <a:pPr lvl="0"/>
            <a:r>
              <a:rPr lang="de-DE" dirty="0"/>
              <a:t>Bild/ Illustration variabel -&gt; </a:t>
            </a:r>
            <a:br>
              <a:rPr lang="de-DE" dirty="0"/>
            </a:br>
            <a:r>
              <a:rPr lang="de-DE" dirty="0"/>
              <a:t>auf Symbol klicken und einfügen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de-DE" dirty="0"/>
              <a:t>Text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29706874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groß fix qu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5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52CF5A7F-CC2B-4EFE-8D09-50B2C7E86E99}" type="datetime1">
              <a:rPr lang="de-DE" smtClean="0"/>
              <a:t>24.11.2023</a:t>
            </a:fld>
            <a:endParaRPr lang="de-DE" dirty="0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de-DE"/>
              <a:t>Rechenzentrum</a:t>
            </a:r>
            <a:endParaRPr lang="de-DE" dirty="0"/>
          </a:p>
        </p:txBody>
      </p:sp>
      <p:sp>
        <p:nvSpPr>
          <p:cNvPr id="8" name="Foliennummernplatzhalter 3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r>
              <a:rPr lang="de-DE"/>
              <a:t>S. </a:t>
            </a:r>
            <a:fld id="{D7EFD9E5-FB44-4C01-A2C2-48348664E7CC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7" name="Bildplatzhalter"/>
          <p:cNvSpPr>
            <a:spLocks noGrp="1"/>
          </p:cNvSpPr>
          <p:nvPr>
            <p:ph type="pic" sz="quarter" idx="13" hasCustomPrompt="1"/>
          </p:nvPr>
        </p:nvSpPr>
        <p:spPr>
          <a:xfrm>
            <a:off x="287335" y="692695"/>
            <a:ext cx="8569325" cy="3906708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de-DE" dirty="0"/>
              <a:t>Bild fix -&gt; auf Symbol klicken und einfügen</a:t>
            </a:r>
          </a:p>
        </p:txBody>
      </p:sp>
      <p:sp>
        <p:nvSpPr>
          <p:cNvPr id="4" name="Titel 3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de-DE" dirty="0"/>
              <a:t>Text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38323440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Bild groß fix qu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de-DE"/>
              <a:t>S. </a:t>
            </a:r>
            <a:fld id="{D7EFD9E5-FB44-4C01-A2C2-48348664E7CC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B56E9-6564-4439-8730-92546E0F1BFD}" type="datetime1">
              <a:rPr lang="de-DE" smtClean="0"/>
              <a:t>24.11.2023</a:t>
            </a:fld>
            <a:endParaRPr lang="de-DE" dirty="0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Rechenzentrum</a:t>
            </a:r>
            <a:endParaRPr lang="de-DE" dirty="0"/>
          </a:p>
        </p:txBody>
      </p:sp>
      <p:sp>
        <p:nvSpPr>
          <p:cNvPr id="5" name="Bildplatzhalter"/>
          <p:cNvSpPr>
            <a:spLocks noGrp="1"/>
          </p:cNvSpPr>
          <p:nvPr>
            <p:ph type="pic" sz="quarter" idx="13" hasCustomPrompt="1"/>
          </p:nvPr>
        </p:nvSpPr>
        <p:spPr>
          <a:xfrm>
            <a:off x="280804" y="1101599"/>
            <a:ext cx="8569325" cy="3519603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de-DE" dirty="0"/>
              <a:t>Bild fix -&gt; auf Symbol klicken und einfügen</a:t>
            </a:r>
          </a:p>
        </p:txBody>
      </p:sp>
      <p:sp>
        <p:nvSpPr>
          <p:cNvPr id="3" name="Titel 2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de-DE" dirty="0"/>
              <a:t>Text durch Klicken bearbeiten</a:t>
            </a:r>
          </a:p>
        </p:txBody>
      </p:sp>
      <p:sp>
        <p:nvSpPr>
          <p:cNvPr id="9" name="Überschrift rechts oben"/>
          <p:cNvSpPr>
            <a:spLocks noGrp="1"/>
          </p:cNvSpPr>
          <p:nvPr>
            <p:ph type="body" sz="quarter" idx="14" hasCustomPrompt="1"/>
          </p:nvPr>
        </p:nvSpPr>
        <p:spPr>
          <a:xfrm>
            <a:off x="281258" y="597785"/>
            <a:ext cx="8568000" cy="489337"/>
          </a:xfrm>
        </p:spPr>
        <p:txBody>
          <a:bodyPr rIns="0" anchor="ctr" anchorCtr="0">
            <a:noAutofit/>
          </a:bodyPr>
          <a:lstStyle>
            <a:lvl1pPr marL="0" indent="0" algn="l">
              <a:buNone/>
              <a:defRPr sz="2100" b="1"/>
            </a:lvl1pPr>
          </a:lstStyle>
          <a:p>
            <a:pPr lvl="0"/>
            <a:r>
              <a:rPr lang="de-DE" dirty="0"/>
              <a:t>Titel durch Klick bearbeiten</a:t>
            </a:r>
          </a:p>
        </p:txBody>
      </p:sp>
    </p:spTree>
    <p:extLst>
      <p:ext uri="{BB962C8B-B14F-4D97-AF65-F5344CB8AC3E}">
        <p14:creationId xmlns:p14="http://schemas.microsoft.com/office/powerpoint/2010/main" val="311440471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2 Bilder fi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51A35-7C26-4B22-8A93-06F92D0C0758}" type="datetime1">
              <a:rPr lang="de-DE" smtClean="0"/>
              <a:t>24.11.2023</a:t>
            </a:fld>
            <a:endParaRPr lang="de-DE" dirty="0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Rechenzentrum</a:t>
            </a:r>
            <a:endParaRPr lang="de-DE" dirty="0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de-DE"/>
              <a:t>S. </a:t>
            </a:r>
            <a:fld id="{D7EFD9E5-FB44-4C01-A2C2-48348664E7CC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12" name="Bildplatzhalter rechts"/>
          <p:cNvSpPr>
            <a:spLocks noGrp="1"/>
          </p:cNvSpPr>
          <p:nvPr>
            <p:ph type="pic" sz="quarter" idx="15" hasCustomPrompt="1"/>
          </p:nvPr>
        </p:nvSpPr>
        <p:spPr>
          <a:xfrm>
            <a:off x="4673288" y="1101600"/>
            <a:ext cx="4175512" cy="3509398"/>
          </a:xfrm>
        </p:spPr>
        <p:txBody>
          <a:bodyPr>
            <a:normAutofit/>
          </a:bodyPr>
          <a:lstStyle>
            <a:lvl1pPr marL="0" indent="0">
              <a:buNone/>
              <a:defRPr sz="1500"/>
            </a:lvl1pPr>
          </a:lstStyle>
          <a:p>
            <a:r>
              <a:rPr lang="de-DE" dirty="0"/>
              <a:t>Bild fix -&gt; auf Symbol klicken und einfügen</a:t>
            </a:r>
          </a:p>
        </p:txBody>
      </p:sp>
      <p:sp>
        <p:nvSpPr>
          <p:cNvPr id="5" name="Bildplatzhalter links"/>
          <p:cNvSpPr>
            <a:spLocks noGrp="1"/>
          </p:cNvSpPr>
          <p:nvPr>
            <p:ph type="pic" sz="quarter" idx="13" hasCustomPrompt="1"/>
          </p:nvPr>
        </p:nvSpPr>
        <p:spPr>
          <a:xfrm>
            <a:off x="280801" y="1101600"/>
            <a:ext cx="4175999" cy="3509398"/>
          </a:xfrm>
        </p:spPr>
        <p:txBody>
          <a:bodyPr>
            <a:normAutofit/>
          </a:bodyPr>
          <a:lstStyle>
            <a:lvl1pPr marL="0" indent="0">
              <a:buNone/>
              <a:defRPr sz="1500"/>
            </a:lvl1pPr>
          </a:lstStyle>
          <a:p>
            <a:r>
              <a:rPr lang="de-DE" dirty="0"/>
              <a:t>Bild fix -&gt; auf Symbol klicken und einfügen</a:t>
            </a:r>
          </a:p>
        </p:txBody>
      </p:sp>
      <p:sp>
        <p:nvSpPr>
          <p:cNvPr id="4" name="Titel rechts"/>
          <p:cNvSpPr>
            <a:spLocks noGrp="1"/>
          </p:cNvSpPr>
          <p:nvPr>
            <p:ph type="body" sz="quarter" idx="16" hasCustomPrompt="1"/>
          </p:nvPr>
        </p:nvSpPr>
        <p:spPr>
          <a:xfrm>
            <a:off x="4673288" y="769002"/>
            <a:ext cx="4175512" cy="234900"/>
          </a:xfrm>
        </p:spPr>
        <p:txBody>
          <a:bodyPr tIns="36000" rIns="0" bIns="36000" anchor="ctr" anchorCtr="0">
            <a:noAutofit/>
          </a:bodyPr>
          <a:lstStyle>
            <a:lvl1pPr marL="0" indent="0">
              <a:buNone/>
              <a:defRPr sz="1500" b="1" baseline="0"/>
            </a:lvl1pPr>
          </a:lstStyle>
          <a:p>
            <a:pPr lvl="0"/>
            <a:r>
              <a:rPr lang="de-DE" dirty="0"/>
              <a:t>Titel bearbeiten</a:t>
            </a:r>
          </a:p>
        </p:txBody>
      </p:sp>
      <p:sp>
        <p:nvSpPr>
          <p:cNvPr id="3" name="Titel 2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de-DE" dirty="0"/>
              <a:t>Text durch Klicken bearbeiten</a:t>
            </a:r>
          </a:p>
        </p:txBody>
      </p:sp>
      <p:sp>
        <p:nvSpPr>
          <p:cNvPr id="13" name="Titel rechts"/>
          <p:cNvSpPr>
            <a:spLocks noGrp="1"/>
          </p:cNvSpPr>
          <p:nvPr>
            <p:ph type="body" sz="quarter" idx="17" hasCustomPrompt="1"/>
          </p:nvPr>
        </p:nvSpPr>
        <p:spPr>
          <a:xfrm>
            <a:off x="281288" y="770400"/>
            <a:ext cx="4175512" cy="234900"/>
          </a:xfrm>
        </p:spPr>
        <p:txBody>
          <a:bodyPr tIns="36000" rIns="0" bIns="36000" anchor="ctr" anchorCtr="0">
            <a:noAutofit/>
          </a:bodyPr>
          <a:lstStyle>
            <a:lvl1pPr marL="0" indent="0">
              <a:buNone/>
              <a:defRPr sz="1500" b="1" baseline="0"/>
            </a:lvl1pPr>
          </a:lstStyle>
          <a:p>
            <a:pPr lvl="0"/>
            <a:r>
              <a:rPr lang="de-DE" dirty="0"/>
              <a:t>Titel bearbeiten</a:t>
            </a:r>
          </a:p>
        </p:txBody>
      </p:sp>
    </p:spTree>
    <p:extLst>
      <p:ext uri="{BB962C8B-B14F-4D97-AF65-F5344CB8AC3E}">
        <p14:creationId xmlns:p14="http://schemas.microsoft.com/office/powerpoint/2010/main" val="11606090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und Bild rech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6FB2B-7CC3-4744-93CE-88BBFC3A8E53}" type="datetime1">
              <a:rPr lang="de-DE" smtClean="0"/>
              <a:t>24.11.2023</a:t>
            </a:fld>
            <a:endParaRPr lang="de-DE" dirty="0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>
          <a:xfrm>
            <a:off x="280800" y="4773603"/>
            <a:ext cx="4507224" cy="369901"/>
          </a:xfrm>
        </p:spPr>
        <p:txBody>
          <a:bodyPr/>
          <a:lstStyle/>
          <a:p>
            <a:r>
              <a:rPr lang="de-DE"/>
              <a:t>Rechenzentrum</a:t>
            </a:r>
            <a:endParaRPr lang="de-DE" dirty="0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de-DE"/>
              <a:t>S. </a:t>
            </a:r>
            <a:fld id="{D7EFD9E5-FB44-4C01-A2C2-48348664E7CC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5" name="Bildplatzhalter"/>
          <p:cNvSpPr>
            <a:spLocks noGrp="1"/>
          </p:cNvSpPr>
          <p:nvPr>
            <p:ph type="pic" sz="quarter" idx="13" hasCustomPrompt="1"/>
          </p:nvPr>
        </p:nvSpPr>
        <p:spPr>
          <a:xfrm>
            <a:off x="4672828" y="705883"/>
            <a:ext cx="4168744" cy="3609405"/>
          </a:xfrm>
        </p:spPr>
        <p:txBody>
          <a:bodyPr/>
          <a:lstStyle>
            <a:lvl1pPr marL="0" indent="0">
              <a:buNone/>
              <a:defRPr baseline="0"/>
            </a:lvl1pPr>
          </a:lstStyle>
          <a:p>
            <a:r>
              <a:rPr lang="de-DE" dirty="0"/>
              <a:t>Bild fix -&gt;</a:t>
            </a:r>
            <a:br>
              <a:rPr lang="de-DE" dirty="0"/>
            </a:br>
            <a:r>
              <a:rPr lang="de-DE" dirty="0"/>
              <a:t>auf Symbol klicken </a:t>
            </a:r>
            <a:br>
              <a:rPr lang="de-DE" dirty="0"/>
            </a:br>
            <a:r>
              <a:rPr lang="de-DE" dirty="0"/>
              <a:t>und einfügen</a:t>
            </a:r>
          </a:p>
        </p:txBody>
      </p:sp>
      <p:sp>
        <p:nvSpPr>
          <p:cNvPr id="4" name="Textplatzhalter links"/>
          <p:cNvSpPr>
            <a:spLocks noGrp="1"/>
          </p:cNvSpPr>
          <p:nvPr>
            <p:ph type="body" sz="quarter" idx="15" hasCustomPrompt="1"/>
          </p:nvPr>
        </p:nvSpPr>
        <p:spPr>
          <a:xfrm>
            <a:off x="276108" y="1040259"/>
            <a:ext cx="4180692" cy="3564043"/>
          </a:xfrm>
        </p:spPr>
        <p:txBody>
          <a:bodyPr>
            <a:normAutofit/>
          </a:bodyPr>
          <a:lstStyle>
            <a:lvl1pPr marL="130960" indent="-130960">
              <a:defRPr sz="1500"/>
            </a:lvl1pPr>
            <a:lvl2pPr marL="338111" indent="-140485">
              <a:defRPr sz="1500"/>
            </a:lvl2pPr>
            <a:lvl3pPr marL="535741" indent="-132151">
              <a:defRPr sz="1500"/>
            </a:lvl3pPr>
            <a:lvl4pPr marL="805994" indent="-171438">
              <a:defRPr sz="1500"/>
            </a:lvl4pPr>
            <a:lvl5pPr marL="1082198" indent="-171438">
              <a:buFont typeface="Arial" panose="020B0604020202020204" pitchFamily="34" charset="0"/>
              <a:buChar char="•"/>
              <a:defRPr sz="1500"/>
            </a:lvl5pPr>
          </a:lstStyle>
          <a:p>
            <a:pPr lvl="0"/>
            <a:r>
              <a:rPr lang="de-DE" dirty="0"/>
              <a:t>Text durch Klick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11" name="Untertitel rechts"/>
          <p:cNvSpPr>
            <a:spLocks noGrp="1"/>
          </p:cNvSpPr>
          <p:nvPr>
            <p:ph type="body" sz="quarter" idx="16" hasCustomPrompt="1"/>
          </p:nvPr>
        </p:nvSpPr>
        <p:spPr>
          <a:xfrm>
            <a:off x="4672828" y="4436280"/>
            <a:ext cx="4176712" cy="168022"/>
          </a:xfrm>
        </p:spPr>
        <p:txBody>
          <a:bodyPr>
            <a:normAutofit/>
          </a:bodyPr>
          <a:lstStyle>
            <a:lvl1pPr marL="0" indent="0">
              <a:buNone/>
              <a:defRPr sz="1100" baseline="0"/>
            </a:lvl1pPr>
          </a:lstStyle>
          <a:p>
            <a:pPr lvl="0"/>
            <a:r>
              <a:rPr lang="de-DE" dirty="0"/>
              <a:t>Untertitel Objekt durch Klick bearbeiten</a:t>
            </a:r>
          </a:p>
        </p:txBody>
      </p:sp>
      <p:sp>
        <p:nvSpPr>
          <p:cNvPr id="3" name="Titel 2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de-DE" dirty="0"/>
              <a:t>Text durch Klicken bearbeiten</a:t>
            </a:r>
          </a:p>
        </p:txBody>
      </p:sp>
      <p:sp>
        <p:nvSpPr>
          <p:cNvPr id="12" name="Überschrift rechts oben"/>
          <p:cNvSpPr>
            <a:spLocks noGrp="1"/>
          </p:cNvSpPr>
          <p:nvPr>
            <p:ph type="body" sz="quarter" idx="14" hasCustomPrompt="1"/>
          </p:nvPr>
        </p:nvSpPr>
        <p:spPr>
          <a:xfrm>
            <a:off x="281258" y="597785"/>
            <a:ext cx="4179600" cy="489337"/>
          </a:xfrm>
        </p:spPr>
        <p:txBody>
          <a:bodyPr rIns="0" anchor="ctr" anchorCtr="0">
            <a:noAutofit/>
          </a:bodyPr>
          <a:lstStyle>
            <a:lvl1pPr marL="0" indent="0" algn="l">
              <a:buNone/>
              <a:defRPr sz="2100" b="1"/>
            </a:lvl1pPr>
          </a:lstStyle>
          <a:p>
            <a:pPr lvl="0"/>
            <a:r>
              <a:rPr lang="de-DE" dirty="0"/>
              <a:t>Titel durch Klick bearbeiten</a:t>
            </a:r>
          </a:p>
        </p:txBody>
      </p:sp>
    </p:spTree>
    <p:extLst>
      <p:ext uri="{BB962C8B-B14F-4D97-AF65-F5344CB8AC3E}">
        <p14:creationId xmlns:p14="http://schemas.microsoft.com/office/powerpoint/2010/main" val="27741510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8FDBA-FA84-4714-99DB-E606AED75EA3}" type="datetime1">
              <a:rPr lang="de-DE" smtClean="0"/>
              <a:t>24.11.2023</a:t>
            </a:fld>
            <a:endParaRPr lang="de-DE" dirty="0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Rechenzentrum</a:t>
            </a:r>
            <a:endParaRPr lang="de-DE" dirty="0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de-DE"/>
              <a:t>S. </a:t>
            </a:r>
            <a:fld id="{D7EFD9E5-FB44-4C01-A2C2-48348664E7CC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12" name="Textplatzhalter links"/>
          <p:cNvSpPr>
            <a:spLocks noGrp="1"/>
          </p:cNvSpPr>
          <p:nvPr>
            <p:ph type="body" sz="quarter" idx="15" hasCustomPrompt="1"/>
          </p:nvPr>
        </p:nvSpPr>
        <p:spPr>
          <a:xfrm>
            <a:off x="276108" y="1040259"/>
            <a:ext cx="4180692" cy="3564043"/>
          </a:xfrm>
        </p:spPr>
        <p:txBody>
          <a:bodyPr>
            <a:normAutofit/>
          </a:bodyPr>
          <a:lstStyle>
            <a:lvl1pPr marL="130960" indent="-130960">
              <a:defRPr sz="1500"/>
            </a:lvl1pPr>
            <a:lvl2pPr marL="338111" indent="-140485">
              <a:defRPr sz="1500"/>
            </a:lvl2pPr>
            <a:lvl3pPr marL="535741" indent="-132151">
              <a:defRPr sz="1500"/>
            </a:lvl3pPr>
            <a:lvl4pPr marL="805994" indent="-171438">
              <a:defRPr sz="1500"/>
            </a:lvl4pPr>
            <a:lvl5pPr marL="1082198" indent="-171438">
              <a:buFont typeface="Arial" panose="020B0604020202020204" pitchFamily="34" charset="0"/>
              <a:buChar char="•"/>
              <a:defRPr sz="1500"/>
            </a:lvl5pPr>
          </a:lstStyle>
          <a:p>
            <a:pPr lvl="0"/>
            <a:r>
              <a:rPr lang="de-DE" dirty="0"/>
              <a:t>Text durch Klick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13" name="Inhaltsplatzhalter 5"/>
          <p:cNvSpPr>
            <a:spLocks noGrp="1"/>
          </p:cNvSpPr>
          <p:nvPr>
            <p:ph sz="quarter" idx="4"/>
          </p:nvPr>
        </p:nvSpPr>
        <p:spPr>
          <a:xfrm>
            <a:off x="4672800" y="712414"/>
            <a:ext cx="4176000" cy="3898584"/>
          </a:xfrm>
        </p:spPr>
        <p:txBody>
          <a:bodyPr>
            <a:normAutofit/>
          </a:bodyPr>
          <a:lstStyle>
            <a:lvl1pPr>
              <a:defRPr sz="1500"/>
            </a:lvl1pPr>
            <a:lvl2pPr>
              <a:defRPr sz="1500"/>
            </a:lvl2pPr>
            <a:lvl3pPr>
              <a:defRPr sz="1500"/>
            </a:lvl3pPr>
            <a:lvl4pPr>
              <a:defRPr sz="1500"/>
            </a:lvl4pPr>
            <a:lvl5pPr>
              <a:defRPr sz="15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de-DE" dirty="0"/>
              <a:t>Text durch Klicken bearbeiten</a:t>
            </a:r>
          </a:p>
        </p:txBody>
      </p:sp>
      <p:sp>
        <p:nvSpPr>
          <p:cNvPr id="11" name="Überschrift rechts oben"/>
          <p:cNvSpPr>
            <a:spLocks noGrp="1"/>
          </p:cNvSpPr>
          <p:nvPr>
            <p:ph type="body" sz="quarter" idx="14" hasCustomPrompt="1"/>
          </p:nvPr>
        </p:nvSpPr>
        <p:spPr>
          <a:xfrm>
            <a:off x="281258" y="597785"/>
            <a:ext cx="4179600" cy="489337"/>
          </a:xfrm>
        </p:spPr>
        <p:txBody>
          <a:bodyPr rIns="0" anchor="ctr" anchorCtr="0">
            <a:noAutofit/>
          </a:bodyPr>
          <a:lstStyle>
            <a:lvl1pPr marL="0" indent="0" algn="l">
              <a:buNone/>
              <a:defRPr sz="2100" b="1"/>
            </a:lvl1pPr>
          </a:lstStyle>
          <a:p>
            <a:pPr lvl="0"/>
            <a:r>
              <a:rPr lang="de-DE" dirty="0"/>
              <a:t>Titel durch Klick bearbeiten</a:t>
            </a:r>
          </a:p>
        </p:txBody>
      </p:sp>
    </p:spTree>
    <p:extLst>
      <p:ext uri="{BB962C8B-B14F-4D97-AF65-F5344CB8AC3E}">
        <p14:creationId xmlns:p14="http://schemas.microsoft.com/office/powerpoint/2010/main" val="221760693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17483-859F-4DC4-948F-BC0E948F6ABC}" type="datetime1">
              <a:rPr lang="de-DE" smtClean="0"/>
              <a:t>24.11.2023</a:t>
            </a:fld>
            <a:endParaRPr lang="de-DE" dirty="0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Rechenzentrum</a:t>
            </a:r>
            <a:endParaRPr lang="de-DE" dirty="0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280800" y="678942"/>
            <a:ext cx="8568000" cy="3312710"/>
          </a:xfrm>
        </p:spPr>
        <p:txBody>
          <a:bodyPr>
            <a:normAutofit/>
          </a:bodyPr>
          <a:lstStyle>
            <a:lvl1pPr marL="0" indent="0">
              <a:buNone/>
              <a:defRPr sz="1500"/>
            </a:lvl1pPr>
            <a:lvl2pPr marL="342875" indent="0">
              <a:buNone/>
              <a:defRPr sz="2100"/>
            </a:lvl2pPr>
            <a:lvl3pPr marL="685749" indent="0">
              <a:buNone/>
              <a:defRPr sz="1800"/>
            </a:lvl3pPr>
            <a:lvl4pPr marL="1028624" indent="0">
              <a:buNone/>
              <a:defRPr sz="1500"/>
            </a:lvl4pPr>
            <a:lvl5pPr marL="1371498" indent="0">
              <a:buNone/>
              <a:defRPr sz="1500"/>
            </a:lvl5pPr>
            <a:lvl6pPr marL="1714373" indent="0">
              <a:buNone/>
              <a:defRPr sz="1500"/>
            </a:lvl6pPr>
            <a:lvl7pPr marL="2057246" indent="0">
              <a:buNone/>
              <a:defRPr sz="1500"/>
            </a:lvl7pPr>
            <a:lvl8pPr marL="2400120" indent="0">
              <a:buNone/>
              <a:defRPr sz="1500"/>
            </a:lvl8pPr>
            <a:lvl9pPr marL="2742995" indent="0">
              <a:buNone/>
              <a:defRPr sz="1500"/>
            </a:lvl9pPr>
          </a:lstStyle>
          <a:p>
            <a:r>
              <a:rPr lang="de-DE" dirty="0"/>
              <a:t>Bild durch Klicken auf Symbol hinzufügen</a:t>
            </a:r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de-DE"/>
              <a:t>S. </a:t>
            </a:r>
            <a:fld id="{D7EFD9E5-FB44-4C01-A2C2-48348664E7CC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280800" y="4423049"/>
            <a:ext cx="8568000" cy="308941"/>
          </a:xfrm>
        </p:spPr>
        <p:txBody>
          <a:bodyPr/>
          <a:lstStyle>
            <a:lvl1pPr marL="0" indent="0">
              <a:buNone/>
              <a:defRPr sz="1100"/>
            </a:lvl1pPr>
            <a:lvl2pPr marL="342875" indent="0">
              <a:buNone/>
              <a:defRPr sz="900"/>
            </a:lvl2pPr>
            <a:lvl3pPr marL="685749" indent="0">
              <a:buNone/>
              <a:defRPr sz="800"/>
            </a:lvl3pPr>
            <a:lvl4pPr marL="1028624" indent="0">
              <a:buNone/>
              <a:defRPr sz="700"/>
            </a:lvl4pPr>
            <a:lvl5pPr marL="1371498" indent="0">
              <a:buNone/>
              <a:defRPr sz="700"/>
            </a:lvl5pPr>
            <a:lvl6pPr marL="1714373" indent="0">
              <a:buNone/>
              <a:defRPr sz="700"/>
            </a:lvl6pPr>
            <a:lvl7pPr marL="2057246" indent="0">
              <a:buNone/>
              <a:defRPr sz="700"/>
            </a:lvl7pPr>
            <a:lvl8pPr marL="2400120" indent="0">
              <a:buNone/>
              <a:defRPr sz="700"/>
            </a:lvl8pPr>
            <a:lvl9pPr marL="2742995" indent="0">
              <a:buNone/>
              <a:defRPr sz="700"/>
            </a:lvl9pPr>
          </a:lstStyle>
          <a:p>
            <a:pPr lvl="0"/>
            <a:r>
              <a:rPr lang="de-DE" dirty="0"/>
              <a:t>Textmasterformat bearbeiten</a:t>
            </a:r>
          </a:p>
        </p:txBody>
      </p:sp>
      <p:sp>
        <p:nvSpPr>
          <p:cNvPr id="5" name="Titel 4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de-DE" dirty="0"/>
              <a:t>Text durch Klicken bearbeiten</a:t>
            </a:r>
          </a:p>
        </p:txBody>
      </p:sp>
      <p:sp>
        <p:nvSpPr>
          <p:cNvPr id="11" name="Überschrift rechts oben"/>
          <p:cNvSpPr>
            <a:spLocks noGrp="1"/>
          </p:cNvSpPr>
          <p:nvPr>
            <p:ph type="body" sz="quarter" idx="13" hasCustomPrompt="1"/>
          </p:nvPr>
        </p:nvSpPr>
        <p:spPr>
          <a:xfrm>
            <a:off x="280800" y="3999600"/>
            <a:ext cx="8568000" cy="424800"/>
          </a:xfrm>
        </p:spPr>
        <p:txBody>
          <a:bodyPr rIns="0" anchor="b" anchorCtr="0">
            <a:noAutofit/>
          </a:bodyPr>
          <a:lstStyle>
            <a:lvl1pPr marL="0" indent="0" algn="l">
              <a:buNone/>
              <a:defRPr sz="2100" b="0"/>
            </a:lvl1pPr>
          </a:lstStyle>
          <a:p>
            <a:pPr lvl="0"/>
            <a:r>
              <a:rPr lang="de-DE" dirty="0"/>
              <a:t>Titel durch Klick bearbeiten</a:t>
            </a:r>
          </a:p>
        </p:txBody>
      </p:sp>
    </p:spTree>
    <p:extLst>
      <p:ext uri="{BB962C8B-B14F-4D97-AF65-F5344CB8AC3E}">
        <p14:creationId xmlns:p14="http://schemas.microsoft.com/office/powerpoint/2010/main" val="20978548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B2869-59F2-4F93-88CD-A656416C35EB}" type="datetime1">
              <a:rPr lang="de-DE" smtClean="0"/>
              <a:t>24.11.2023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Rechenzentrum</a:t>
            </a:r>
            <a:endParaRPr lang="de-DE" dirty="0"/>
          </a:p>
        </p:txBody>
      </p:sp>
      <p:sp>
        <p:nvSpPr>
          <p:cNvPr id="6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de-DE"/>
              <a:t>S. </a:t>
            </a:r>
            <a:fld id="{D7EFD9E5-FB44-4C01-A2C2-48348664E7CC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20" name="Inhaltsplatzhalter"/>
          <p:cNvSpPr>
            <a:spLocks noGrp="1"/>
          </p:cNvSpPr>
          <p:nvPr>
            <p:ph idx="1" hasCustomPrompt="1"/>
          </p:nvPr>
        </p:nvSpPr>
        <p:spPr>
          <a:xfrm>
            <a:off x="279167" y="1036558"/>
            <a:ext cx="8568000" cy="350750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500" baseline="0"/>
            </a:lvl1pPr>
            <a:lvl2pPr marL="366686" indent="-169057">
              <a:defRPr sz="1500"/>
            </a:lvl2pPr>
            <a:lvl3pPr>
              <a:defRPr sz="1500"/>
            </a:lvl3pPr>
            <a:lvl4pPr>
              <a:defRPr sz="1500"/>
            </a:lvl4pPr>
            <a:lvl5pPr>
              <a:defRPr sz="1500"/>
            </a:lvl5pPr>
          </a:lstStyle>
          <a:p>
            <a:pPr lvl="0"/>
            <a:r>
              <a:rPr lang="de-DE" dirty="0"/>
              <a:t>Text bearbeiten oder Bild/ Illustration einfügen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14" name="Überschrift rechts oben"/>
          <p:cNvSpPr>
            <a:spLocks noGrp="1"/>
          </p:cNvSpPr>
          <p:nvPr>
            <p:ph type="body" sz="quarter" idx="13" hasCustomPrompt="1"/>
          </p:nvPr>
        </p:nvSpPr>
        <p:spPr>
          <a:xfrm>
            <a:off x="281258" y="597785"/>
            <a:ext cx="8568000" cy="489337"/>
          </a:xfrm>
        </p:spPr>
        <p:txBody>
          <a:bodyPr rIns="0" anchor="ctr" anchorCtr="0">
            <a:noAutofit/>
          </a:bodyPr>
          <a:lstStyle>
            <a:lvl1pPr marL="0" indent="0" algn="l">
              <a:buNone/>
              <a:defRPr sz="2100" b="1"/>
            </a:lvl1pPr>
          </a:lstStyle>
          <a:p>
            <a:pPr lvl="0"/>
            <a:r>
              <a:rPr lang="de-DE" dirty="0"/>
              <a:t>Titel durch Klick bearbeiten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dirty="0"/>
              <a:t>Text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32934668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(rechts oben) und Inha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3EF72-106A-460E-B2D3-7E5BCB3D96C5}" type="datetime1">
              <a:rPr lang="de-DE" smtClean="0"/>
              <a:t>24.11.2023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dirty="0"/>
              <a:t>Rechenzentrum</a:t>
            </a:r>
          </a:p>
        </p:txBody>
      </p:sp>
      <p:sp>
        <p:nvSpPr>
          <p:cNvPr id="6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de-DE"/>
              <a:t>S. </a:t>
            </a:r>
            <a:fld id="{D7EFD9E5-FB44-4C01-A2C2-48348664E7CC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11" name="Inhaltsplatzhalter"/>
          <p:cNvSpPr>
            <a:spLocks noGrp="1"/>
          </p:cNvSpPr>
          <p:nvPr>
            <p:ph idx="15" hasCustomPrompt="1"/>
          </p:nvPr>
        </p:nvSpPr>
        <p:spPr>
          <a:xfrm>
            <a:off x="279167" y="668709"/>
            <a:ext cx="8569633" cy="3943082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500" baseline="0"/>
            </a:lvl1pPr>
            <a:lvl2pPr marL="366686" indent="-169057">
              <a:defRPr sz="1500"/>
            </a:lvl2pPr>
            <a:lvl3pPr>
              <a:defRPr sz="1500"/>
            </a:lvl3pPr>
            <a:lvl4pPr>
              <a:defRPr sz="1500"/>
            </a:lvl4pPr>
            <a:lvl5pPr>
              <a:defRPr sz="1500"/>
            </a:lvl5pPr>
          </a:lstStyle>
          <a:p>
            <a:pPr lvl="0"/>
            <a:r>
              <a:rPr lang="de-DE" dirty="0"/>
              <a:t>Text bearbeiten oder Bild/ Illustration einfügen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de-DE" dirty="0"/>
              <a:t>Text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296329866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_mit_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Gerade Verbindung 10"/>
          <p:cNvCxnSpPr/>
          <p:nvPr userDrawn="1"/>
        </p:nvCxnSpPr>
        <p:spPr>
          <a:xfrm>
            <a:off x="0" y="534600"/>
            <a:ext cx="9144000" cy="0"/>
          </a:xfrm>
          <a:prstGeom prst="line">
            <a:avLst/>
          </a:prstGeom>
          <a:ln w="1270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Bildplatzhalter 3"/>
          <p:cNvSpPr>
            <a:spLocks noGrp="1"/>
          </p:cNvSpPr>
          <p:nvPr>
            <p:ph type="pic" sz="quarter" idx="13" hasCustomPrompt="1"/>
          </p:nvPr>
        </p:nvSpPr>
        <p:spPr>
          <a:xfrm>
            <a:off x="279403" y="1492419"/>
            <a:ext cx="8569325" cy="3113077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de-DE" dirty="0"/>
              <a:t>Bild fix -&gt; </a:t>
            </a:r>
            <a:br>
              <a:rPr lang="de-DE" dirty="0"/>
            </a:br>
            <a:r>
              <a:rPr lang="de-DE" dirty="0"/>
              <a:t>auf Symbol klicken und einfügen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279403" y="1044448"/>
            <a:ext cx="8568000" cy="262346"/>
          </a:xfrm>
        </p:spPr>
        <p:txBody>
          <a:bodyPr>
            <a:noAutofit/>
          </a:bodyPr>
          <a:lstStyle>
            <a:lvl1pPr marL="0" indent="0" algn="l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8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7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6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4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3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2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1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29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dirty="0"/>
              <a:t>Untertitel eingeben</a:t>
            </a:r>
          </a:p>
        </p:txBody>
      </p:sp>
      <p:pic>
        <p:nvPicPr>
          <p:cNvPr id="7" name="Logo OTH" descr="OTH_Logo_3zeilig_AM.png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0000"/>
          <a:stretch/>
        </p:blipFill>
        <p:spPr>
          <a:xfrm>
            <a:off x="279403" y="104775"/>
            <a:ext cx="2237306" cy="324000"/>
          </a:xfrm>
          <a:prstGeom prst="rect">
            <a:avLst/>
          </a:prstGeom>
        </p:spPr>
      </p:pic>
      <p:sp>
        <p:nvSpPr>
          <p:cNvPr id="15" name="Datumsplatzhalter 5"/>
          <p:cNvSpPr>
            <a:spLocks noGrp="1"/>
          </p:cNvSpPr>
          <p:nvPr>
            <p:ph type="dt" sz="half" idx="10"/>
          </p:nvPr>
        </p:nvSpPr>
        <p:spPr>
          <a:xfrm>
            <a:off x="4788024" y="4773603"/>
            <a:ext cx="3284488" cy="369901"/>
          </a:xfrm>
        </p:spPr>
        <p:txBody>
          <a:bodyPr/>
          <a:lstStyle/>
          <a:p>
            <a:fld id="{92C4EFDA-970C-4B80-9290-99761DAADC69}" type="datetime1">
              <a:rPr lang="de-DE" smtClean="0"/>
              <a:t>24.11.2023</a:t>
            </a:fld>
            <a:endParaRPr lang="de-DE" dirty="0"/>
          </a:p>
        </p:txBody>
      </p:sp>
      <p:sp>
        <p:nvSpPr>
          <p:cNvPr id="16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280800" y="4773603"/>
            <a:ext cx="4507224" cy="369901"/>
          </a:xfrm>
        </p:spPr>
        <p:txBody>
          <a:bodyPr/>
          <a:lstStyle/>
          <a:p>
            <a:r>
              <a:rPr lang="de-DE"/>
              <a:t>Rechenzentrum</a:t>
            </a:r>
            <a:endParaRPr lang="de-DE" dirty="0"/>
          </a:p>
        </p:txBody>
      </p:sp>
      <p:sp>
        <p:nvSpPr>
          <p:cNvPr id="17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8056713" y="4767263"/>
            <a:ext cx="792088" cy="369900"/>
          </a:xfrm>
        </p:spPr>
        <p:txBody>
          <a:bodyPr/>
          <a:lstStyle/>
          <a:p>
            <a:r>
              <a:rPr lang="de-DE"/>
              <a:t>S. </a:t>
            </a:r>
            <a:fld id="{D7EFD9E5-FB44-4C01-A2C2-48348664E7CC}" type="slidenum">
              <a:rPr lang="de-DE" smtClean="0"/>
              <a:pPr/>
              <a:t>‹Nr.›</a:t>
            </a:fld>
            <a:endParaRPr lang="de-DE" dirty="0"/>
          </a:p>
        </p:txBody>
      </p:sp>
      <p:cxnSp>
        <p:nvCxnSpPr>
          <p:cNvPr id="18" name="Gerade Verbindung oben"/>
          <p:cNvCxnSpPr/>
          <p:nvPr userDrawn="1"/>
        </p:nvCxnSpPr>
        <p:spPr>
          <a:xfrm>
            <a:off x="0" y="4773599"/>
            <a:ext cx="9144000" cy="0"/>
          </a:xfrm>
          <a:prstGeom prst="line">
            <a:avLst/>
          </a:prstGeom>
          <a:ln w="1270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Titel 3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de-DE" dirty="0"/>
              <a:t>Text durch Klicken bearbeiten</a:t>
            </a:r>
          </a:p>
        </p:txBody>
      </p:sp>
      <p:sp>
        <p:nvSpPr>
          <p:cNvPr id="19" name="Überschrift rechts oben"/>
          <p:cNvSpPr>
            <a:spLocks noGrp="1"/>
          </p:cNvSpPr>
          <p:nvPr>
            <p:ph type="body" sz="quarter" idx="14" hasCustomPrompt="1"/>
          </p:nvPr>
        </p:nvSpPr>
        <p:spPr>
          <a:xfrm>
            <a:off x="281258" y="597785"/>
            <a:ext cx="8568000" cy="489337"/>
          </a:xfrm>
        </p:spPr>
        <p:txBody>
          <a:bodyPr rIns="0" anchor="ctr" anchorCtr="0">
            <a:noAutofit/>
          </a:bodyPr>
          <a:lstStyle>
            <a:lvl1pPr marL="0" indent="0" algn="l">
              <a:buNone/>
              <a:defRPr sz="2100" b="1"/>
            </a:lvl1pPr>
          </a:lstStyle>
          <a:p>
            <a:pPr lvl="0"/>
            <a:r>
              <a:rPr lang="de-DE" dirty="0"/>
              <a:t>Titel durch Klick bearbeiten</a:t>
            </a:r>
          </a:p>
        </p:txBody>
      </p:sp>
    </p:spTree>
    <p:extLst>
      <p:ext uri="{BB962C8B-B14F-4D97-AF65-F5344CB8AC3E}">
        <p14:creationId xmlns:p14="http://schemas.microsoft.com/office/powerpoint/2010/main" val="37438664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6E264-8393-4CF7-B679-57FD690BAED0}" type="datetime1">
              <a:rPr lang="de-DE" smtClean="0"/>
              <a:t>24.11.2023</a:t>
            </a:fld>
            <a:endParaRPr lang="de-DE" dirty="0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Rechenzentrum</a:t>
            </a:r>
            <a:endParaRPr lang="de-DE" dirty="0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de-DE"/>
              <a:t>S. </a:t>
            </a:r>
            <a:fld id="{D7EFD9E5-FB44-4C01-A2C2-48348664E7CC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72800" y="1221449"/>
            <a:ext cx="4176000" cy="3390342"/>
          </a:xfrm>
        </p:spPr>
        <p:txBody>
          <a:bodyPr>
            <a:normAutofit/>
          </a:bodyPr>
          <a:lstStyle>
            <a:lvl1pPr>
              <a:defRPr sz="1500"/>
            </a:lvl1pPr>
            <a:lvl2pPr>
              <a:defRPr sz="1500"/>
            </a:lvl2pPr>
            <a:lvl3pPr>
              <a:defRPr sz="1500"/>
            </a:lvl3pPr>
            <a:lvl4pPr>
              <a:defRPr sz="1500"/>
            </a:lvl4pPr>
            <a:lvl5pPr>
              <a:defRPr sz="15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280800" y="1221448"/>
            <a:ext cx="4176000" cy="3390343"/>
          </a:xfrm>
        </p:spPr>
        <p:txBody>
          <a:bodyPr>
            <a:normAutofit/>
          </a:bodyPr>
          <a:lstStyle>
            <a:lvl1pPr>
              <a:defRPr sz="1500"/>
            </a:lvl1pPr>
            <a:lvl2pPr>
              <a:defRPr sz="1500"/>
            </a:lvl2pPr>
            <a:lvl3pPr>
              <a:defRPr sz="1500"/>
            </a:lvl3pPr>
            <a:lvl4pPr>
              <a:defRPr sz="1500"/>
            </a:lvl4pPr>
            <a:lvl5pPr>
              <a:defRPr sz="15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de-DE" dirty="0"/>
              <a:t>Text durch Klicken bearbeiten</a:t>
            </a:r>
          </a:p>
        </p:txBody>
      </p:sp>
      <p:sp>
        <p:nvSpPr>
          <p:cNvPr id="11" name="Überschrift rechts oben"/>
          <p:cNvSpPr>
            <a:spLocks noGrp="1"/>
          </p:cNvSpPr>
          <p:nvPr>
            <p:ph type="body" sz="quarter" idx="13" hasCustomPrompt="1"/>
          </p:nvPr>
        </p:nvSpPr>
        <p:spPr>
          <a:xfrm>
            <a:off x="281258" y="597785"/>
            <a:ext cx="8568000" cy="489337"/>
          </a:xfrm>
        </p:spPr>
        <p:txBody>
          <a:bodyPr rIns="0" anchor="ctr" anchorCtr="0">
            <a:noAutofit/>
          </a:bodyPr>
          <a:lstStyle>
            <a:lvl1pPr marL="0" indent="0" algn="l">
              <a:buNone/>
              <a:defRPr sz="2100" b="1"/>
            </a:lvl1pPr>
          </a:lstStyle>
          <a:p>
            <a:pPr lvl="0"/>
            <a:r>
              <a:rPr lang="de-DE" dirty="0"/>
              <a:t>Titel durch Klick bearbeiten</a:t>
            </a:r>
          </a:p>
        </p:txBody>
      </p:sp>
    </p:spTree>
    <p:extLst>
      <p:ext uri="{BB962C8B-B14F-4D97-AF65-F5344CB8AC3E}">
        <p14:creationId xmlns:p14="http://schemas.microsoft.com/office/powerpoint/2010/main" val="17560083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atumsplatzhalt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A9BA7-D4CC-4F7D-B79E-D1C9D8A90070}" type="datetime1">
              <a:rPr lang="de-DE" smtClean="0"/>
              <a:t>24.11.2023</a:t>
            </a:fld>
            <a:endParaRPr lang="de-DE" dirty="0"/>
          </a:p>
        </p:txBody>
      </p:sp>
      <p:sp>
        <p:nvSpPr>
          <p:cNvPr id="11" name="Fußzeilenplatzhalt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Rechenzentrum</a:t>
            </a:r>
            <a:endParaRPr lang="de-DE" dirty="0"/>
          </a:p>
        </p:txBody>
      </p:sp>
      <p:sp>
        <p:nvSpPr>
          <p:cNvPr id="12" name="Foliennummernplatzhalt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de-DE"/>
              <a:t>S. </a:t>
            </a:r>
            <a:fld id="{D7EFD9E5-FB44-4C01-A2C2-48348664E7CC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72800" y="1506910"/>
            <a:ext cx="4176000" cy="31040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 hasCustomPrompt="1"/>
          </p:nvPr>
        </p:nvSpPr>
        <p:spPr>
          <a:xfrm>
            <a:off x="4672800" y="946754"/>
            <a:ext cx="4176000" cy="397552"/>
          </a:xfrm>
        </p:spPr>
        <p:txBody>
          <a:bodyPr tIns="26999" rIns="0" bIns="0" anchor="b"/>
          <a:lstStyle>
            <a:lvl1pPr marL="0" indent="0">
              <a:buNone/>
              <a:defRPr sz="1800" b="0"/>
            </a:lvl1pPr>
            <a:lvl2pPr marL="342875" indent="0">
              <a:buNone/>
              <a:defRPr sz="1500" b="1"/>
            </a:lvl2pPr>
            <a:lvl3pPr marL="685749" indent="0">
              <a:buNone/>
              <a:defRPr sz="1400" b="1"/>
            </a:lvl3pPr>
            <a:lvl4pPr marL="1028624" indent="0">
              <a:buNone/>
              <a:defRPr sz="1200" b="1"/>
            </a:lvl4pPr>
            <a:lvl5pPr marL="1371498" indent="0">
              <a:buNone/>
              <a:defRPr sz="1200" b="1"/>
            </a:lvl5pPr>
            <a:lvl6pPr marL="1714373" indent="0">
              <a:buNone/>
              <a:defRPr sz="1200" b="1"/>
            </a:lvl6pPr>
            <a:lvl7pPr marL="2057246" indent="0">
              <a:buNone/>
              <a:defRPr sz="1200" b="1"/>
            </a:lvl7pPr>
            <a:lvl8pPr marL="2400120" indent="0">
              <a:buNone/>
              <a:defRPr sz="1200" b="1"/>
            </a:lvl8pPr>
            <a:lvl9pPr marL="2742995" indent="0">
              <a:buNone/>
              <a:defRPr sz="1200" b="1"/>
            </a:lvl9pPr>
          </a:lstStyle>
          <a:p>
            <a:pPr lvl="0"/>
            <a:r>
              <a:rPr lang="de-DE" dirty="0"/>
              <a:t>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280800" y="1506910"/>
            <a:ext cx="4176000" cy="31040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 hasCustomPrompt="1"/>
          </p:nvPr>
        </p:nvSpPr>
        <p:spPr>
          <a:xfrm>
            <a:off x="280800" y="946754"/>
            <a:ext cx="4176000" cy="397552"/>
          </a:xfrm>
        </p:spPr>
        <p:txBody>
          <a:bodyPr tIns="26999" rIns="0" bIns="0" anchor="b"/>
          <a:lstStyle>
            <a:lvl1pPr marL="0" indent="0">
              <a:buNone/>
              <a:defRPr sz="1800" b="0"/>
            </a:lvl1pPr>
            <a:lvl2pPr marL="342875" indent="0">
              <a:buNone/>
              <a:defRPr sz="1500" b="1"/>
            </a:lvl2pPr>
            <a:lvl3pPr marL="685749" indent="0">
              <a:buNone/>
              <a:defRPr sz="1400" b="1"/>
            </a:lvl3pPr>
            <a:lvl4pPr marL="1028624" indent="0">
              <a:buNone/>
              <a:defRPr sz="1200" b="1"/>
            </a:lvl4pPr>
            <a:lvl5pPr marL="1371498" indent="0">
              <a:buNone/>
              <a:defRPr sz="1200" b="1"/>
            </a:lvl5pPr>
            <a:lvl6pPr marL="1714373" indent="0">
              <a:buNone/>
              <a:defRPr sz="1200" b="1"/>
            </a:lvl6pPr>
            <a:lvl7pPr marL="2057246" indent="0">
              <a:buNone/>
              <a:defRPr sz="1200" b="1"/>
            </a:lvl7pPr>
            <a:lvl8pPr marL="2400120" indent="0">
              <a:buNone/>
              <a:defRPr sz="1200" b="1"/>
            </a:lvl8pPr>
            <a:lvl9pPr marL="2742995" indent="0">
              <a:buNone/>
              <a:defRPr sz="1200" b="1"/>
            </a:lvl9pPr>
          </a:lstStyle>
          <a:p>
            <a:pPr lvl="0"/>
            <a:r>
              <a:rPr lang="de-DE" dirty="0"/>
              <a:t>Textformat bearbeiten</a:t>
            </a:r>
          </a:p>
        </p:txBody>
      </p:sp>
      <p:sp>
        <p:nvSpPr>
          <p:cNvPr id="13" name="Überschrift rechts oben"/>
          <p:cNvSpPr>
            <a:spLocks noGrp="1"/>
          </p:cNvSpPr>
          <p:nvPr>
            <p:ph type="body" sz="quarter" idx="14" hasCustomPrompt="1"/>
          </p:nvPr>
        </p:nvSpPr>
        <p:spPr>
          <a:xfrm>
            <a:off x="281258" y="597785"/>
            <a:ext cx="4176000" cy="489337"/>
          </a:xfrm>
        </p:spPr>
        <p:txBody>
          <a:bodyPr rIns="0" anchor="ctr" anchorCtr="0">
            <a:noAutofit/>
          </a:bodyPr>
          <a:lstStyle>
            <a:lvl1pPr marL="0" indent="0" algn="l">
              <a:buNone/>
              <a:defRPr sz="2100" b="1"/>
            </a:lvl1pPr>
          </a:lstStyle>
          <a:p>
            <a:pPr lvl="0"/>
            <a:r>
              <a:rPr lang="de-DE" dirty="0"/>
              <a:t>Titel durch Klick bearbeiten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dirty="0"/>
              <a:t>Text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12513322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+ 4 Bilder fix Querform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Foliennummernplatzhalter"/>
          <p:cNvSpPr>
            <a:spLocks noGrp="1"/>
          </p:cNvSpPr>
          <p:nvPr>
            <p:ph type="sldNum" sz="quarter" idx="25"/>
          </p:nvPr>
        </p:nvSpPr>
        <p:spPr/>
        <p:txBody>
          <a:bodyPr/>
          <a:lstStyle/>
          <a:p>
            <a:r>
              <a:rPr lang="de-DE"/>
              <a:t>S. </a:t>
            </a:r>
            <a:fld id="{D7EFD9E5-FB44-4C01-A2C2-48348664E7CC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3" name="Datumsplatzhalter"/>
          <p:cNvSpPr>
            <a:spLocks noGrp="1"/>
          </p:cNvSpPr>
          <p:nvPr>
            <p:ph type="dt" sz="half" idx="23"/>
          </p:nvPr>
        </p:nvSpPr>
        <p:spPr/>
        <p:txBody>
          <a:bodyPr/>
          <a:lstStyle/>
          <a:p>
            <a:fld id="{A789D2F3-E51D-4C9B-93B5-9D9FFAEFBFCF}" type="datetime1">
              <a:rPr lang="de-DE" smtClean="0"/>
              <a:t>24.11.2023</a:t>
            </a:fld>
            <a:endParaRPr lang="de-DE" dirty="0"/>
          </a:p>
        </p:txBody>
      </p:sp>
      <p:sp>
        <p:nvSpPr>
          <p:cNvPr id="6" name="Fußzeilenplatzhalter"/>
          <p:cNvSpPr>
            <a:spLocks noGrp="1"/>
          </p:cNvSpPr>
          <p:nvPr>
            <p:ph type="ftr" sz="quarter" idx="24"/>
          </p:nvPr>
        </p:nvSpPr>
        <p:spPr>
          <a:xfrm>
            <a:off x="280800" y="4773603"/>
            <a:ext cx="4507224" cy="369901"/>
          </a:xfrm>
        </p:spPr>
        <p:txBody>
          <a:bodyPr/>
          <a:lstStyle/>
          <a:p>
            <a:r>
              <a:rPr lang="de-DE"/>
              <a:t>Rechenzentrum</a:t>
            </a:r>
            <a:endParaRPr lang="de-DE" dirty="0"/>
          </a:p>
        </p:txBody>
      </p:sp>
      <p:sp>
        <p:nvSpPr>
          <p:cNvPr id="14" name="Bildplatzhalter 2"/>
          <p:cNvSpPr>
            <a:spLocks noGrp="1"/>
          </p:cNvSpPr>
          <p:nvPr>
            <p:ph type="pic" sz="quarter" idx="19" hasCustomPrompt="1"/>
          </p:nvPr>
        </p:nvSpPr>
        <p:spPr>
          <a:xfrm>
            <a:off x="6460862" y="763386"/>
            <a:ext cx="2387937" cy="16200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ym typeface="Wingdings" panose="05000000000000000000" pitchFamily="2" charset="2"/>
              </a:defRPr>
            </a:lvl1pPr>
          </a:lstStyle>
          <a:p>
            <a:r>
              <a:rPr lang="de-DE" dirty="0"/>
              <a:t>Bild fix -&gt; auf Symbol klicken und einfügen</a:t>
            </a:r>
            <a:br>
              <a:rPr lang="de-DE" dirty="0"/>
            </a:br>
            <a:br>
              <a:rPr lang="de-DE" dirty="0"/>
            </a:br>
            <a:r>
              <a:rPr lang="de-DE" dirty="0"/>
              <a:t>Bildaus-</a:t>
            </a:r>
            <a:br>
              <a:rPr lang="de-DE" dirty="0"/>
            </a:br>
            <a:r>
              <a:rPr lang="de-DE" dirty="0"/>
              <a:t>schnitt auswählen: </a:t>
            </a:r>
            <a:br>
              <a:rPr lang="de-DE" dirty="0"/>
            </a:br>
            <a:r>
              <a:rPr lang="de-DE" dirty="0"/>
              <a:t>Register Bildtools Format  Zuschneiden</a:t>
            </a:r>
          </a:p>
        </p:txBody>
      </p:sp>
      <p:sp>
        <p:nvSpPr>
          <p:cNvPr id="5" name="Bildplatzhalter 1"/>
          <p:cNvSpPr>
            <a:spLocks noGrp="1"/>
          </p:cNvSpPr>
          <p:nvPr>
            <p:ph type="pic" sz="quarter" idx="13" hasCustomPrompt="1"/>
          </p:nvPr>
        </p:nvSpPr>
        <p:spPr>
          <a:xfrm>
            <a:off x="3869922" y="763386"/>
            <a:ext cx="2386835" cy="1620000"/>
          </a:xfrm>
        </p:spPr>
        <p:txBody>
          <a:bodyPr/>
          <a:lstStyle>
            <a:lvl1pPr marL="0" marR="0" indent="0" algn="l" defTabSz="685749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400">
                <a:sym typeface="Wingdings" panose="05000000000000000000" pitchFamily="2" charset="2"/>
              </a:defRPr>
            </a:lvl1pPr>
          </a:lstStyle>
          <a:p>
            <a:r>
              <a:rPr lang="de-DE" dirty="0"/>
              <a:t>Bild fix -&gt; auf Symbol klicken und einfügen</a:t>
            </a:r>
            <a:br>
              <a:rPr lang="de-DE" dirty="0"/>
            </a:br>
            <a:br>
              <a:rPr lang="de-DE" dirty="0"/>
            </a:br>
            <a:r>
              <a:rPr lang="de-DE" dirty="0"/>
              <a:t>Bildaus-</a:t>
            </a:r>
            <a:br>
              <a:rPr lang="de-DE" dirty="0"/>
            </a:br>
            <a:r>
              <a:rPr lang="de-DE" dirty="0"/>
              <a:t>schnitt auswählen: </a:t>
            </a:r>
            <a:br>
              <a:rPr lang="de-DE" dirty="0"/>
            </a:br>
            <a:r>
              <a:rPr lang="de-DE" dirty="0"/>
              <a:t>Register Bildtools Format  Zuschneiden</a:t>
            </a:r>
          </a:p>
          <a:p>
            <a:endParaRPr lang="de-DE" dirty="0"/>
          </a:p>
        </p:txBody>
      </p:sp>
      <p:sp>
        <p:nvSpPr>
          <p:cNvPr id="4" name="Textplatzhalter links"/>
          <p:cNvSpPr>
            <a:spLocks noGrp="1"/>
          </p:cNvSpPr>
          <p:nvPr>
            <p:ph type="body" sz="quarter" idx="15" hasCustomPrompt="1"/>
          </p:nvPr>
        </p:nvSpPr>
        <p:spPr>
          <a:xfrm>
            <a:off x="280805" y="1042967"/>
            <a:ext cx="3385012" cy="3564000"/>
          </a:xfrm>
        </p:spPr>
        <p:txBody>
          <a:bodyPr>
            <a:normAutofit/>
          </a:bodyPr>
          <a:lstStyle>
            <a:lvl1pPr marL="130960" indent="-130960">
              <a:defRPr sz="1500"/>
            </a:lvl1pPr>
            <a:lvl2pPr marL="338111" indent="-140485">
              <a:defRPr sz="1500"/>
            </a:lvl2pPr>
            <a:lvl3pPr marL="535741" indent="-132151">
              <a:defRPr sz="1500"/>
            </a:lvl3pPr>
            <a:lvl4pPr marL="805994" indent="-171438">
              <a:defRPr sz="1500"/>
            </a:lvl4pPr>
            <a:lvl5pPr marL="1082198" indent="-171438">
              <a:buFont typeface="Arial" panose="020B0604020202020204" pitchFamily="34" charset="0"/>
              <a:buChar char="•"/>
              <a:defRPr sz="1500"/>
            </a:lvl5pPr>
          </a:lstStyle>
          <a:p>
            <a:pPr lvl="0"/>
            <a:r>
              <a:rPr lang="de-DE" dirty="0"/>
              <a:t>Text durch Klick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17" name="Untertitel Objekt 1"/>
          <p:cNvSpPr>
            <a:spLocks noGrp="1"/>
          </p:cNvSpPr>
          <p:nvPr>
            <p:ph type="body" sz="quarter" idx="22" hasCustomPrompt="1"/>
          </p:nvPr>
        </p:nvSpPr>
        <p:spPr>
          <a:xfrm>
            <a:off x="3869922" y="2452226"/>
            <a:ext cx="2386835" cy="135764"/>
          </a:xfrm>
        </p:spPr>
        <p:txBody>
          <a:bodyPr tIns="0" bIns="0">
            <a:normAutofit/>
          </a:bodyPr>
          <a:lstStyle>
            <a:lvl1pPr marL="0" indent="0">
              <a:buNone/>
              <a:defRPr sz="1100" baseline="0"/>
            </a:lvl1pPr>
          </a:lstStyle>
          <a:p>
            <a:pPr lvl="0"/>
            <a:r>
              <a:rPr lang="de-DE" dirty="0"/>
              <a:t>Untertitel Objekt</a:t>
            </a:r>
          </a:p>
          <a:p>
            <a:pPr lvl="0"/>
            <a:endParaRPr lang="de-DE" dirty="0"/>
          </a:p>
        </p:txBody>
      </p:sp>
      <p:sp>
        <p:nvSpPr>
          <p:cNvPr id="31" name="Untertitel Objekt 1"/>
          <p:cNvSpPr>
            <a:spLocks noGrp="1"/>
          </p:cNvSpPr>
          <p:nvPr>
            <p:ph type="body" sz="quarter" idx="27" hasCustomPrompt="1"/>
          </p:nvPr>
        </p:nvSpPr>
        <p:spPr>
          <a:xfrm>
            <a:off x="6460862" y="2449097"/>
            <a:ext cx="2386835" cy="135764"/>
          </a:xfrm>
        </p:spPr>
        <p:txBody>
          <a:bodyPr tIns="0" bIns="0">
            <a:normAutofit/>
          </a:bodyPr>
          <a:lstStyle>
            <a:lvl1pPr marL="0" indent="0">
              <a:buNone/>
              <a:defRPr sz="1100" baseline="0"/>
            </a:lvl1pPr>
          </a:lstStyle>
          <a:p>
            <a:pPr lvl="0"/>
            <a:r>
              <a:rPr lang="de-DE" dirty="0"/>
              <a:t>Untertitel Objekt</a:t>
            </a:r>
          </a:p>
          <a:p>
            <a:pPr lvl="0"/>
            <a:endParaRPr lang="de-DE" dirty="0"/>
          </a:p>
        </p:txBody>
      </p:sp>
      <p:sp>
        <p:nvSpPr>
          <p:cNvPr id="36" name="Bildplatzhalter 2"/>
          <p:cNvSpPr>
            <a:spLocks noGrp="1"/>
          </p:cNvSpPr>
          <p:nvPr>
            <p:ph type="pic" sz="quarter" idx="28" hasCustomPrompt="1"/>
          </p:nvPr>
        </p:nvSpPr>
        <p:spPr>
          <a:xfrm>
            <a:off x="6460862" y="2793907"/>
            <a:ext cx="2387937" cy="16200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ym typeface="Wingdings" panose="05000000000000000000" pitchFamily="2" charset="2"/>
              </a:defRPr>
            </a:lvl1pPr>
          </a:lstStyle>
          <a:p>
            <a:r>
              <a:rPr lang="de-DE" dirty="0"/>
              <a:t>Bild fix -&gt; auf Symbol klicken und einfügen</a:t>
            </a:r>
            <a:br>
              <a:rPr lang="de-DE" dirty="0"/>
            </a:br>
            <a:br>
              <a:rPr lang="de-DE" dirty="0"/>
            </a:br>
            <a:r>
              <a:rPr lang="de-DE" dirty="0"/>
              <a:t>Bildaus-</a:t>
            </a:r>
            <a:br>
              <a:rPr lang="de-DE" dirty="0"/>
            </a:br>
            <a:r>
              <a:rPr lang="de-DE" dirty="0"/>
              <a:t>schnitt auswählen: </a:t>
            </a:r>
            <a:br>
              <a:rPr lang="de-DE" dirty="0"/>
            </a:br>
            <a:r>
              <a:rPr lang="de-DE" dirty="0"/>
              <a:t>Register Bildtools Format  Zuschneiden</a:t>
            </a:r>
          </a:p>
        </p:txBody>
      </p:sp>
      <p:sp>
        <p:nvSpPr>
          <p:cNvPr id="37" name="Bildplatzhalter 1"/>
          <p:cNvSpPr>
            <a:spLocks noGrp="1"/>
          </p:cNvSpPr>
          <p:nvPr>
            <p:ph type="pic" sz="quarter" idx="29" hasCustomPrompt="1"/>
          </p:nvPr>
        </p:nvSpPr>
        <p:spPr>
          <a:xfrm>
            <a:off x="3869922" y="2793907"/>
            <a:ext cx="2386835" cy="1620000"/>
          </a:xfrm>
        </p:spPr>
        <p:txBody>
          <a:bodyPr/>
          <a:lstStyle>
            <a:lvl1pPr marL="0" marR="0" indent="0" algn="l" defTabSz="685749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400">
                <a:sym typeface="Wingdings" panose="05000000000000000000" pitchFamily="2" charset="2"/>
              </a:defRPr>
            </a:lvl1pPr>
          </a:lstStyle>
          <a:p>
            <a:r>
              <a:rPr lang="de-DE" dirty="0"/>
              <a:t>Bild fix -&gt; auf Symbol klicken und einfügen</a:t>
            </a:r>
            <a:br>
              <a:rPr lang="de-DE" dirty="0"/>
            </a:br>
            <a:br>
              <a:rPr lang="de-DE" dirty="0"/>
            </a:br>
            <a:r>
              <a:rPr lang="de-DE" dirty="0"/>
              <a:t>Bildaus-</a:t>
            </a:r>
            <a:br>
              <a:rPr lang="de-DE" dirty="0"/>
            </a:br>
            <a:r>
              <a:rPr lang="de-DE" dirty="0"/>
              <a:t>schnitt auswählen: </a:t>
            </a:r>
            <a:br>
              <a:rPr lang="de-DE" dirty="0"/>
            </a:br>
            <a:r>
              <a:rPr lang="de-DE" dirty="0"/>
              <a:t>Register Bildtools Format  Zuschneiden</a:t>
            </a:r>
          </a:p>
          <a:p>
            <a:endParaRPr lang="de-DE" dirty="0"/>
          </a:p>
        </p:txBody>
      </p:sp>
      <p:sp>
        <p:nvSpPr>
          <p:cNvPr id="38" name="Untertitel Objekt 1"/>
          <p:cNvSpPr>
            <a:spLocks noGrp="1"/>
          </p:cNvSpPr>
          <p:nvPr>
            <p:ph type="body" sz="quarter" idx="30" hasCustomPrompt="1"/>
          </p:nvPr>
        </p:nvSpPr>
        <p:spPr>
          <a:xfrm>
            <a:off x="3869922" y="4476970"/>
            <a:ext cx="2386835" cy="135764"/>
          </a:xfrm>
        </p:spPr>
        <p:txBody>
          <a:bodyPr tIns="0" bIns="0">
            <a:normAutofit/>
          </a:bodyPr>
          <a:lstStyle>
            <a:lvl1pPr marL="0" indent="0">
              <a:buNone/>
              <a:defRPr sz="1100" baseline="0"/>
            </a:lvl1pPr>
          </a:lstStyle>
          <a:p>
            <a:pPr lvl="0"/>
            <a:r>
              <a:rPr lang="de-DE" dirty="0"/>
              <a:t>Untertitel Objekt</a:t>
            </a:r>
          </a:p>
          <a:p>
            <a:pPr lvl="0"/>
            <a:endParaRPr lang="de-DE" dirty="0"/>
          </a:p>
        </p:txBody>
      </p:sp>
      <p:sp>
        <p:nvSpPr>
          <p:cNvPr id="39" name="Untertitel Objekt 1"/>
          <p:cNvSpPr>
            <a:spLocks noGrp="1"/>
          </p:cNvSpPr>
          <p:nvPr>
            <p:ph type="body" sz="quarter" idx="31" hasCustomPrompt="1"/>
          </p:nvPr>
        </p:nvSpPr>
        <p:spPr>
          <a:xfrm>
            <a:off x="6460862" y="4473841"/>
            <a:ext cx="2386835" cy="135764"/>
          </a:xfrm>
        </p:spPr>
        <p:txBody>
          <a:bodyPr tIns="0" bIns="0">
            <a:normAutofit/>
          </a:bodyPr>
          <a:lstStyle>
            <a:lvl1pPr marL="0" indent="0">
              <a:buNone/>
              <a:defRPr sz="1100" baseline="0"/>
            </a:lvl1pPr>
          </a:lstStyle>
          <a:p>
            <a:pPr lvl="0"/>
            <a:r>
              <a:rPr lang="de-DE" dirty="0"/>
              <a:t>Untertitel Objekt</a:t>
            </a:r>
          </a:p>
          <a:p>
            <a:pPr lvl="0"/>
            <a:endParaRPr lang="de-DE" dirty="0"/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de-DE" dirty="0"/>
              <a:t>Text durch Klicken bearbeiten</a:t>
            </a:r>
          </a:p>
        </p:txBody>
      </p:sp>
      <p:sp>
        <p:nvSpPr>
          <p:cNvPr id="19" name="Überschrift rechts oben"/>
          <p:cNvSpPr>
            <a:spLocks noGrp="1"/>
          </p:cNvSpPr>
          <p:nvPr>
            <p:ph type="body" sz="quarter" idx="14" hasCustomPrompt="1"/>
          </p:nvPr>
        </p:nvSpPr>
        <p:spPr>
          <a:xfrm>
            <a:off x="281258" y="597785"/>
            <a:ext cx="3384000" cy="489337"/>
          </a:xfrm>
        </p:spPr>
        <p:txBody>
          <a:bodyPr rIns="0" anchor="ctr" anchorCtr="0">
            <a:noAutofit/>
          </a:bodyPr>
          <a:lstStyle>
            <a:lvl1pPr marL="0" indent="0" algn="l">
              <a:buNone/>
              <a:defRPr sz="2100" b="1"/>
            </a:lvl1pPr>
          </a:lstStyle>
          <a:p>
            <a:pPr lvl="0"/>
            <a:r>
              <a:rPr lang="de-DE" dirty="0"/>
              <a:t>Titel bearbeiten</a:t>
            </a:r>
          </a:p>
        </p:txBody>
      </p:sp>
    </p:spTree>
    <p:extLst>
      <p:ext uri="{BB962C8B-B14F-4D97-AF65-F5344CB8AC3E}">
        <p14:creationId xmlns:p14="http://schemas.microsoft.com/office/powerpoint/2010/main" val="41941091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+ 2 Bilder fix Hochform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53A6F-8F56-4953-8042-20270B78F4EC}" type="datetime1">
              <a:rPr lang="de-DE" smtClean="0"/>
              <a:t>24.11.2023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280800" y="4773603"/>
            <a:ext cx="4507224" cy="369901"/>
          </a:xfrm>
        </p:spPr>
        <p:txBody>
          <a:bodyPr/>
          <a:lstStyle/>
          <a:p>
            <a:r>
              <a:rPr lang="de-DE"/>
              <a:t>Rechenzentrum</a:t>
            </a:r>
            <a:endParaRPr lang="de-DE" dirty="0"/>
          </a:p>
        </p:txBody>
      </p:sp>
      <p:sp>
        <p:nvSpPr>
          <p:cNvPr id="6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de-DE"/>
              <a:t>S. </a:t>
            </a:r>
            <a:fld id="{D7EFD9E5-FB44-4C01-A2C2-48348664E7CC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10" name="Bildplatzhalter 6"/>
          <p:cNvSpPr>
            <a:spLocks noGrp="1"/>
          </p:cNvSpPr>
          <p:nvPr>
            <p:ph type="pic" sz="quarter" idx="15"/>
          </p:nvPr>
        </p:nvSpPr>
        <p:spPr>
          <a:xfrm>
            <a:off x="3861757" y="763386"/>
            <a:ext cx="2403162" cy="3839448"/>
          </a:xfrm>
        </p:spPr>
        <p:txBody>
          <a:bodyPr>
            <a:normAutofit/>
          </a:bodyPr>
          <a:lstStyle>
            <a:lvl1pPr marL="0" indent="0">
              <a:buNone/>
              <a:defRPr sz="1500"/>
            </a:lvl1pPr>
          </a:lstStyle>
          <a:p>
            <a:r>
              <a:rPr lang="de-DE" dirty="0"/>
              <a:t>Bild durch Klicken auf Symbol hinzufügen</a:t>
            </a:r>
          </a:p>
        </p:txBody>
      </p:sp>
      <p:sp>
        <p:nvSpPr>
          <p:cNvPr id="11" name="Bildplatzhalter 6"/>
          <p:cNvSpPr>
            <a:spLocks noGrp="1"/>
          </p:cNvSpPr>
          <p:nvPr>
            <p:ph type="pic" sz="quarter" idx="16"/>
          </p:nvPr>
        </p:nvSpPr>
        <p:spPr>
          <a:xfrm>
            <a:off x="6460862" y="763386"/>
            <a:ext cx="2387938" cy="3839448"/>
          </a:xfrm>
        </p:spPr>
        <p:txBody>
          <a:bodyPr>
            <a:normAutofit/>
          </a:bodyPr>
          <a:lstStyle>
            <a:lvl1pPr marL="0" indent="0">
              <a:buNone/>
              <a:defRPr sz="1500"/>
            </a:lvl1pPr>
          </a:lstStyle>
          <a:p>
            <a:r>
              <a:rPr lang="de-DE" dirty="0"/>
              <a:t>Bild durch Klicken auf Symbol hinzufügen</a:t>
            </a:r>
          </a:p>
        </p:txBody>
      </p:sp>
      <p:sp>
        <p:nvSpPr>
          <p:cNvPr id="14" name="Textplatzhalter links"/>
          <p:cNvSpPr>
            <a:spLocks noGrp="1"/>
          </p:cNvSpPr>
          <p:nvPr>
            <p:ph type="body" sz="quarter" idx="17" hasCustomPrompt="1"/>
          </p:nvPr>
        </p:nvSpPr>
        <p:spPr>
          <a:xfrm>
            <a:off x="280805" y="1042967"/>
            <a:ext cx="3385012" cy="3564000"/>
          </a:xfrm>
        </p:spPr>
        <p:txBody>
          <a:bodyPr>
            <a:normAutofit/>
          </a:bodyPr>
          <a:lstStyle>
            <a:lvl1pPr marL="130960" indent="-130960">
              <a:defRPr sz="1500"/>
            </a:lvl1pPr>
            <a:lvl2pPr marL="338111" indent="-140485">
              <a:defRPr sz="1500"/>
            </a:lvl2pPr>
            <a:lvl3pPr marL="535741" indent="-132151">
              <a:defRPr sz="1500"/>
            </a:lvl3pPr>
            <a:lvl4pPr marL="805994" indent="-171438">
              <a:defRPr sz="1500"/>
            </a:lvl4pPr>
            <a:lvl5pPr marL="1082198" indent="-171438">
              <a:buFont typeface="Arial" panose="020B0604020202020204" pitchFamily="34" charset="0"/>
              <a:buChar char="•"/>
              <a:defRPr sz="1500"/>
            </a:lvl5pPr>
          </a:lstStyle>
          <a:p>
            <a:pPr lvl="0"/>
            <a:r>
              <a:rPr lang="de-DE" dirty="0"/>
              <a:t>Text durch Klick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de-DE" dirty="0"/>
              <a:t>Text durch Klicken bearbeiten</a:t>
            </a:r>
          </a:p>
        </p:txBody>
      </p:sp>
      <p:sp>
        <p:nvSpPr>
          <p:cNvPr id="13" name="Überschrift rechts oben"/>
          <p:cNvSpPr>
            <a:spLocks noGrp="1"/>
          </p:cNvSpPr>
          <p:nvPr>
            <p:ph type="body" sz="quarter" idx="14" hasCustomPrompt="1"/>
          </p:nvPr>
        </p:nvSpPr>
        <p:spPr>
          <a:xfrm>
            <a:off x="281258" y="597785"/>
            <a:ext cx="3384000" cy="489337"/>
          </a:xfrm>
        </p:spPr>
        <p:txBody>
          <a:bodyPr rIns="0" anchor="ctr" anchorCtr="0">
            <a:noAutofit/>
          </a:bodyPr>
          <a:lstStyle>
            <a:lvl1pPr marL="0" indent="0" algn="l">
              <a:buNone/>
              <a:defRPr sz="2100" b="1"/>
            </a:lvl1pPr>
          </a:lstStyle>
          <a:p>
            <a:pPr lvl="0"/>
            <a:r>
              <a:rPr lang="de-DE" dirty="0"/>
              <a:t>Titel bearbeiten</a:t>
            </a:r>
          </a:p>
        </p:txBody>
      </p:sp>
    </p:spTree>
    <p:extLst>
      <p:ext uri="{BB962C8B-B14F-4D97-AF65-F5344CB8AC3E}">
        <p14:creationId xmlns:p14="http://schemas.microsoft.com/office/powerpoint/2010/main" val="27704942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+ 1 Bild fix Querform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9F8A1-69A7-4BA9-9395-A6C072559F48}" type="datetime1">
              <a:rPr lang="de-DE" smtClean="0"/>
              <a:t>24.11.2023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Rechenzentrum</a:t>
            </a:r>
            <a:endParaRPr lang="de-DE" dirty="0"/>
          </a:p>
        </p:txBody>
      </p:sp>
      <p:sp>
        <p:nvSpPr>
          <p:cNvPr id="6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8056713" y="4773599"/>
            <a:ext cx="792088" cy="369900"/>
          </a:xfrm>
        </p:spPr>
        <p:txBody>
          <a:bodyPr/>
          <a:lstStyle/>
          <a:p>
            <a:r>
              <a:rPr lang="de-DE"/>
              <a:t>S. </a:t>
            </a:r>
            <a:fld id="{D7EFD9E5-FB44-4C01-A2C2-48348664E7CC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13" name="Bildplatzhalter 12"/>
          <p:cNvSpPr>
            <a:spLocks noGrp="1"/>
          </p:cNvSpPr>
          <p:nvPr>
            <p:ph type="pic" sz="quarter" idx="15" hasCustomPrompt="1"/>
          </p:nvPr>
        </p:nvSpPr>
        <p:spPr>
          <a:xfrm>
            <a:off x="3861758" y="763386"/>
            <a:ext cx="4987042" cy="3839443"/>
          </a:xfrm>
        </p:spPr>
        <p:txBody>
          <a:bodyPr>
            <a:normAutofit/>
          </a:bodyPr>
          <a:lstStyle>
            <a:lvl1pPr marL="0" marR="0" indent="0" algn="l" defTabSz="685749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None/>
              <a:tabLst/>
              <a:defRPr sz="1500">
                <a:sym typeface="Wingdings" panose="05000000000000000000" pitchFamily="2" charset="2"/>
              </a:defRPr>
            </a:lvl1pPr>
          </a:lstStyle>
          <a:p>
            <a:r>
              <a:rPr lang="de-DE" dirty="0"/>
              <a:t>Bild fix -&gt; </a:t>
            </a:r>
            <a:br>
              <a:rPr lang="de-DE" dirty="0"/>
            </a:br>
            <a:r>
              <a:rPr lang="de-DE" dirty="0"/>
              <a:t>auf Symbol klicken und einfügen</a:t>
            </a:r>
            <a:br>
              <a:rPr lang="de-DE" dirty="0"/>
            </a:br>
            <a:br>
              <a:rPr lang="de-DE" dirty="0"/>
            </a:br>
            <a:br>
              <a:rPr lang="de-DE" dirty="0"/>
            </a:br>
            <a:br>
              <a:rPr lang="de-DE" dirty="0"/>
            </a:br>
            <a:br>
              <a:rPr lang="de-DE" dirty="0"/>
            </a:br>
            <a:br>
              <a:rPr lang="de-DE" dirty="0"/>
            </a:br>
            <a:r>
              <a:rPr lang="de-DE" dirty="0"/>
              <a:t>Bildausschnitt auswählen: </a:t>
            </a:r>
            <a:br>
              <a:rPr lang="de-DE" dirty="0"/>
            </a:br>
            <a:r>
              <a:rPr lang="de-DE" dirty="0"/>
              <a:t>Register Bildtools Format  Zuschneiden</a:t>
            </a:r>
          </a:p>
          <a:p>
            <a:endParaRPr lang="de-DE" dirty="0"/>
          </a:p>
        </p:txBody>
      </p:sp>
      <p:sp>
        <p:nvSpPr>
          <p:cNvPr id="10" name="Textplatzhalter links"/>
          <p:cNvSpPr>
            <a:spLocks noGrp="1"/>
          </p:cNvSpPr>
          <p:nvPr>
            <p:ph type="body" sz="quarter" idx="16" hasCustomPrompt="1"/>
          </p:nvPr>
        </p:nvSpPr>
        <p:spPr>
          <a:xfrm>
            <a:off x="280805" y="1042967"/>
            <a:ext cx="3385012" cy="3564000"/>
          </a:xfrm>
        </p:spPr>
        <p:txBody>
          <a:bodyPr>
            <a:normAutofit/>
          </a:bodyPr>
          <a:lstStyle>
            <a:lvl1pPr marL="130960" indent="-130960">
              <a:defRPr sz="1500"/>
            </a:lvl1pPr>
            <a:lvl2pPr marL="338111" indent="-140485">
              <a:defRPr sz="1500"/>
            </a:lvl2pPr>
            <a:lvl3pPr marL="535741" indent="-132151">
              <a:defRPr sz="1500"/>
            </a:lvl3pPr>
            <a:lvl4pPr marL="805994" indent="-171438">
              <a:defRPr sz="1500"/>
            </a:lvl4pPr>
            <a:lvl5pPr marL="1082198" indent="-171438">
              <a:buFont typeface="Arial" panose="020B0604020202020204" pitchFamily="34" charset="0"/>
              <a:buChar char="•"/>
              <a:defRPr sz="1500"/>
            </a:lvl5pPr>
          </a:lstStyle>
          <a:p>
            <a:pPr lvl="0"/>
            <a:r>
              <a:rPr lang="de-DE" dirty="0"/>
              <a:t>Text durch Klick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de-DE" dirty="0"/>
              <a:t>Text durch Klicken bearbeiten</a:t>
            </a:r>
          </a:p>
        </p:txBody>
      </p:sp>
      <p:sp>
        <p:nvSpPr>
          <p:cNvPr id="11" name="Überschrift rechts oben"/>
          <p:cNvSpPr>
            <a:spLocks noGrp="1"/>
          </p:cNvSpPr>
          <p:nvPr>
            <p:ph type="body" sz="quarter" idx="14" hasCustomPrompt="1"/>
          </p:nvPr>
        </p:nvSpPr>
        <p:spPr>
          <a:xfrm>
            <a:off x="281258" y="597785"/>
            <a:ext cx="3384000" cy="489337"/>
          </a:xfrm>
        </p:spPr>
        <p:txBody>
          <a:bodyPr rIns="0" anchor="ctr" anchorCtr="0">
            <a:noAutofit/>
          </a:bodyPr>
          <a:lstStyle>
            <a:lvl1pPr marL="0" indent="0" algn="l">
              <a:buNone/>
              <a:defRPr sz="2100" b="1"/>
            </a:lvl1pPr>
          </a:lstStyle>
          <a:p>
            <a:pPr lvl="0"/>
            <a:r>
              <a:rPr lang="de-DE" dirty="0"/>
              <a:t>Titel bearbeiten</a:t>
            </a:r>
          </a:p>
        </p:txBody>
      </p:sp>
    </p:spTree>
    <p:extLst>
      <p:ext uri="{BB962C8B-B14F-4D97-AF65-F5344CB8AC3E}">
        <p14:creationId xmlns:p14="http://schemas.microsoft.com/office/powerpoint/2010/main" val="4835429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056713" y="4767263"/>
            <a:ext cx="792088" cy="369900"/>
          </a:xfrm>
          <a:prstGeom prst="rect">
            <a:avLst/>
          </a:prstGeom>
        </p:spPr>
        <p:txBody>
          <a:bodyPr vert="horz" lIns="68576" tIns="34289" rIns="68576" bIns="34289" rtlCol="0" anchor="ctr"/>
          <a:lstStyle>
            <a:lvl1pPr algn="r">
              <a:defRPr sz="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de-DE"/>
              <a:t>S. </a:t>
            </a:r>
            <a:fld id="{D7EFD9E5-FB44-4C01-A2C2-48348664E7CC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4" name="Datumsplatzhalter 4"/>
          <p:cNvSpPr>
            <a:spLocks noGrp="1"/>
          </p:cNvSpPr>
          <p:nvPr>
            <p:ph type="dt" sz="half" idx="2"/>
          </p:nvPr>
        </p:nvSpPr>
        <p:spPr>
          <a:xfrm>
            <a:off x="4788024" y="4773603"/>
            <a:ext cx="3284488" cy="369901"/>
          </a:xfrm>
          <a:prstGeom prst="rect">
            <a:avLst/>
          </a:prstGeom>
          <a:ln w="12700">
            <a:noFill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vert="horz" lIns="68576" tIns="34289" rIns="68576" bIns="34289" rtlCol="0" anchor="ctr"/>
          <a:lstStyle>
            <a:lvl1pPr algn="ctr">
              <a:defRPr sz="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A64FA761-44A8-46ED-A4AE-5C5C47FF1578}" type="datetime1">
              <a:rPr lang="de-DE" smtClean="0"/>
              <a:t>24.11.2023</a:t>
            </a:fld>
            <a:endParaRPr lang="de-DE" dirty="0"/>
          </a:p>
        </p:txBody>
      </p:sp>
      <p:sp>
        <p:nvSpPr>
          <p:cNvPr id="5" name="Fußzeilenplatzhalter 3"/>
          <p:cNvSpPr>
            <a:spLocks noGrp="1"/>
          </p:cNvSpPr>
          <p:nvPr>
            <p:ph type="ftr" sz="quarter" idx="3"/>
          </p:nvPr>
        </p:nvSpPr>
        <p:spPr>
          <a:xfrm>
            <a:off x="280800" y="4773603"/>
            <a:ext cx="4507224" cy="369901"/>
          </a:xfrm>
          <a:prstGeom prst="rect">
            <a:avLst/>
          </a:prstGeom>
        </p:spPr>
        <p:txBody>
          <a:bodyPr vert="horz" lIns="0" tIns="34289" rIns="68576" bIns="34289" rtlCol="0" anchor="ctr"/>
          <a:lstStyle>
            <a:lvl1pPr algn="l">
              <a:defRPr sz="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de-DE"/>
              <a:t>Rechenzentrum</a:t>
            </a:r>
            <a:endParaRPr lang="de-DE" dirty="0"/>
          </a:p>
        </p:txBody>
      </p:sp>
      <p:cxnSp>
        <p:nvCxnSpPr>
          <p:cNvPr id="8" name="Gerade Verbindung unten"/>
          <p:cNvCxnSpPr/>
          <p:nvPr/>
        </p:nvCxnSpPr>
        <p:spPr>
          <a:xfrm>
            <a:off x="0" y="534600"/>
            <a:ext cx="9144000" cy="0"/>
          </a:xfrm>
          <a:prstGeom prst="line">
            <a:avLst/>
          </a:prstGeom>
          <a:ln w="1270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Gerade Verbindung oben"/>
          <p:cNvCxnSpPr/>
          <p:nvPr/>
        </p:nvCxnSpPr>
        <p:spPr>
          <a:xfrm>
            <a:off x="0" y="4773599"/>
            <a:ext cx="9144000" cy="0"/>
          </a:xfrm>
          <a:prstGeom prst="line">
            <a:avLst/>
          </a:prstGeom>
          <a:ln w="1270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288964" y="1200151"/>
            <a:ext cx="8568000" cy="3394472"/>
          </a:xfrm>
          <a:prstGeom prst="rect">
            <a:avLst/>
          </a:prstGeom>
        </p:spPr>
        <p:txBody>
          <a:bodyPr vert="horz" lIns="0" tIns="34289" rIns="68576" bIns="34289" rtlCol="0">
            <a:normAutofit/>
          </a:bodyPr>
          <a:lstStyle/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2700000" y="104775"/>
            <a:ext cx="6148800" cy="324000"/>
          </a:xfrm>
          <a:prstGeom prst="rect">
            <a:avLst/>
          </a:prstGeom>
        </p:spPr>
        <p:txBody>
          <a:bodyPr vert="horz" lIns="0" tIns="36000" rIns="68400" bIns="36000" rtlCol="0" anchor="ctr" anchorCtr="0">
            <a:noAutofit/>
          </a:bodyPr>
          <a:lstStyle/>
          <a:p>
            <a:r>
              <a:rPr lang="de-DE" dirty="0"/>
              <a:t>Titel durch Klicken bearbeiten</a:t>
            </a:r>
          </a:p>
        </p:txBody>
      </p:sp>
      <p:pic>
        <p:nvPicPr>
          <p:cNvPr id="10" name="Logo OTH" descr="OTH_Logo_3zeilig_AM.png"/>
          <p:cNvPicPr>
            <a:picLocks noChangeAspect="1"/>
          </p:cNvPicPr>
          <p:nvPr/>
        </p:nvPicPr>
        <p:blipFill rotWithShape="1"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0000"/>
          <a:stretch/>
        </p:blipFill>
        <p:spPr>
          <a:xfrm>
            <a:off x="280801" y="104775"/>
            <a:ext cx="2237306" cy="3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19088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4" r:id="rId3"/>
    <p:sldLayoutId id="2147483660" r:id="rId4"/>
    <p:sldLayoutId id="2147483652" r:id="rId5"/>
    <p:sldLayoutId id="2147483653" r:id="rId6"/>
    <p:sldLayoutId id="2147483671" r:id="rId7"/>
    <p:sldLayoutId id="2147483672" r:id="rId8"/>
    <p:sldLayoutId id="2147483673" r:id="rId9"/>
    <p:sldLayoutId id="2147483654" r:id="rId10"/>
    <p:sldLayoutId id="2147483670" r:id="rId11"/>
    <p:sldLayoutId id="2147483661" r:id="rId12"/>
    <p:sldLayoutId id="2147483662" r:id="rId13"/>
    <p:sldLayoutId id="2147483669" r:id="rId14"/>
    <p:sldLayoutId id="2147483663" r:id="rId15"/>
    <p:sldLayoutId id="2147483656" r:id="rId16"/>
    <p:sldLayoutId id="2147483657" r:id="rId17"/>
  </p:sldLayoutIdLst>
  <p:hf hdr="0"/>
  <p:txStyles>
    <p:titleStyle>
      <a:lvl1pPr algn="r" defTabSz="685749" rtl="0" eaLnBrk="1" latinLnBrk="0" hangingPunct="1">
        <a:spcBef>
          <a:spcPct val="0"/>
        </a:spcBef>
        <a:buNone/>
        <a:defRPr sz="2100" b="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7629" indent="-197629" algn="l" defTabSz="685749" rtl="0" eaLnBrk="1" latinLnBrk="0" hangingPunct="1">
        <a:spcBef>
          <a:spcPct val="20000"/>
        </a:spcBef>
        <a:buFont typeface="Wingdings" panose="05000000000000000000" pitchFamily="2" charset="2"/>
        <a:buChar char="§"/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366686" indent="-169057" algn="l" defTabSz="685749" rtl="0" eaLnBrk="1" latinLnBrk="0" hangingPunct="1">
        <a:spcBef>
          <a:spcPct val="20000"/>
        </a:spcBef>
        <a:buFont typeface="Wingdings" panose="05000000000000000000" pitchFamily="2" charset="2"/>
        <a:buChar char="§"/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563124" indent="-159532" algn="l" defTabSz="685749" rtl="0" eaLnBrk="1" latinLnBrk="0" hangingPunct="1">
        <a:spcBef>
          <a:spcPct val="20000"/>
        </a:spcBef>
        <a:buFont typeface="Wingdings" panose="05000000000000000000" pitchFamily="2" charset="2"/>
        <a:buChar char="§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808375" indent="-173819" algn="l" defTabSz="685749" rtl="0" eaLnBrk="1" latinLnBrk="0" hangingPunct="1">
        <a:spcBef>
          <a:spcPct val="20000"/>
        </a:spcBef>
        <a:buFont typeface="Wingdings" panose="05000000000000000000" pitchFamily="2" charset="2"/>
        <a:buChar char="§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082198" indent="-171438" algn="l" defTabSz="685749" rtl="0" eaLnBrk="1" latinLnBrk="0" hangingPunct="1">
        <a:spcBef>
          <a:spcPct val="20000"/>
        </a:spcBef>
        <a:buFont typeface="Wingdings" panose="05000000000000000000" pitchFamily="2" charset="2"/>
        <a:buChar char="§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809" indent="-171438" algn="l" defTabSz="685749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684" indent="-171438" algn="l" defTabSz="685749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558" indent="-171438" algn="l" defTabSz="685749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433" indent="-171438" algn="l" defTabSz="685749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685749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342875" algn="l" defTabSz="685749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685749" algn="l" defTabSz="685749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24" algn="l" defTabSz="685749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498" algn="l" defTabSz="685749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14373" algn="l" defTabSz="685749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057246" algn="l" defTabSz="685749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400120" algn="l" defTabSz="685749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742995" algn="l" defTabSz="685749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hyperlink" Target="https://www.listserv.dfn.de/sympa/firstpasswd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rzwww.oth-regensburg.de/supportwiki/doku.php?id=public:email:mailman:usage&amp;s%5b%5d=listserver" TargetMode="External"/><Relationship Id="rId2" Type="http://schemas.openxmlformats.org/officeDocument/2006/relationships/hyperlink" Target="https://listserver.hs-regensburg.de/wws" TargetMode="Externa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hyperlink" Target="mailto:support@oth-regensburg.de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www.listserv.dfn.de/sympa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de-DE" sz="3600" dirty="0"/>
              <a:t>Änderung Email-Verteiler Dienst </a:t>
            </a:r>
            <a:br>
              <a:rPr lang="de-DE" sz="3600" dirty="0"/>
            </a:br>
            <a:r>
              <a:rPr lang="de-DE" sz="3600" dirty="0"/>
              <a:t>(List-Server)</a:t>
            </a:r>
            <a:endParaRPr lang="de-DE" dirty="0"/>
          </a:p>
        </p:txBody>
      </p:sp>
      <p:sp>
        <p:nvSpPr>
          <p:cNvPr id="5" name="Untertitel 4">
            <a:extLst>
              <a:ext uri="{FF2B5EF4-FFF2-40B4-BE49-F238E27FC236}">
                <a16:creationId xmlns:a16="http://schemas.microsoft.com/office/drawing/2014/main" id="{6C87F858-186D-0036-0852-D580F89F073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86574" y="2787774"/>
            <a:ext cx="7774632" cy="1368152"/>
          </a:xfrm>
        </p:spPr>
        <p:txBody>
          <a:bodyPr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Hintergrund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Neuer Dienst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Was ist zu tun?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Unterstützung</a:t>
            </a:r>
          </a:p>
        </p:txBody>
      </p:sp>
    </p:spTree>
    <p:extLst>
      <p:ext uri="{BB962C8B-B14F-4D97-AF65-F5344CB8AC3E}">
        <p14:creationId xmlns:p14="http://schemas.microsoft.com/office/powerpoint/2010/main" val="9930352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03B865E0-DA7C-E09C-8366-336A43D30B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B2869-59F2-4F93-88CD-A656416C35EB}" type="datetime1">
              <a:rPr lang="de-DE" smtClean="0"/>
              <a:t>24.11.2023</a:t>
            </a:fld>
            <a:endParaRPr lang="de-DE" dirty="0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92420306-53D3-EDBE-6AE7-7D82E668BB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Rechenzentrum</a:t>
            </a:r>
            <a:endParaRPr lang="de-DE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91CED07B-8629-3E2F-624A-9276AE858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de-DE"/>
              <a:t>S. </a:t>
            </a:r>
            <a:fld id="{D7EFD9E5-FB44-4C01-A2C2-48348664E7CC}" type="slidenum">
              <a:rPr lang="de-DE" smtClean="0"/>
              <a:pPr/>
              <a:t>10</a:t>
            </a:fld>
            <a:endParaRPr lang="de-DE" dirty="0"/>
          </a:p>
        </p:txBody>
      </p:sp>
      <p:sp>
        <p:nvSpPr>
          <p:cNvPr id="7" name="Titel 6">
            <a:extLst>
              <a:ext uri="{FF2B5EF4-FFF2-40B4-BE49-F238E27FC236}">
                <a16:creationId xmlns:a16="http://schemas.microsoft.com/office/drawing/2014/main" id="{AD506EC0-561A-C3BB-701B-E201EDECE0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Anleitung</a:t>
            </a:r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9DFEE96D-6FC7-07FC-E406-B4FF1B52D47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23727" y="0"/>
            <a:ext cx="5248945" cy="5143500"/>
          </a:xfrm>
          <a:prstGeom prst="rect">
            <a:avLst/>
          </a:prstGeom>
        </p:spPr>
      </p:pic>
      <p:sp>
        <p:nvSpPr>
          <p:cNvPr id="8" name="Textfeld 7">
            <a:extLst>
              <a:ext uri="{FF2B5EF4-FFF2-40B4-BE49-F238E27FC236}">
                <a16:creationId xmlns:a16="http://schemas.microsoft.com/office/drawing/2014/main" id="{1BA893B1-0CC9-08A4-4481-705275AF5AFA}"/>
              </a:ext>
            </a:extLst>
          </p:cNvPr>
          <p:cNvSpPr txBox="1"/>
          <p:nvPr/>
        </p:nvSpPr>
        <p:spPr>
          <a:xfrm>
            <a:off x="35496" y="771550"/>
            <a:ext cx="18722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Kopieren</a:t>
            </a:r>
          </a:p>
        </p:txBody>
      </p:sp>
    </p:spTree>
    <p:extLst>
      <p:ext uri="{BB962C8B-B14F-4D97-AF65-F5344CB8AC3E}">
        <p14:creationId xmlns:p14="http://schemas.microsoft.com/office/powerpoint/2010/main" val="25597837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03B865E0-DA7C-E09C-8366-336A43D30B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B2869-59F2-4F93-88CD-A656416C35EB}" type="datetime1">
              <a:rPr lang="de-DE" smtClean="0"/>
              <a:t>24.11.2023</a:t>
            </a:fld>
            <a:endParaRPr lang="de-DE" dirty="0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92420306-53D3-EDBE-6AE7-7D82E668BB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Rechenzentrum</a:t>
            </a:r>
            <a:endParaRPr lang="de-DE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91CED07B-8629-3E2F-624A-9276AE858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de-DE"/>
              <a:t>S. </a:t>
            </a:r>
            <a:fld id="{D7EFD9E5-FB44-4C01-A2C2-48348664E7CC}" type="slidenum">
              <a:rPr lang="de-DE" smtClean="0"/>
              <a:pPr/>
              <a:t>11</a:t>
            </a:fld>
            <a:endParaRPr lang="de-DE" dirty="0"/>
          </a:p>
        </p:txBody>
      </p:sp>
      <p:sp>
        <p:nvSpPr>
          <p:cNvPr id="7" name="Titel 6">
            <a:extLst>
              <a:ext uri="{FF2B5EF4-FFF2-40B4-BE49-F238E27FC236}">
                <a16:creationId xmlns:a16="http://schemas.microsoft.com/office/drawing/2014/main" id="{AD506EC0-561A-C3BB-701B-E201EDECE0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Anleitung</a:t>
            </a: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21B3A756-D8FB-F4B6-D4D5-786F0D0B7687}"/>
              </a:ext>
            </a:extLst>
          </p:cNvPr>
          <p:cNvSpPr txBox="1"/>
          <p:nvPr/>
        </p:nvSpPr>
        <p:spPr>
          <a:xfrm>
            <a:off x="1367644" y="1967686"/>
            <a:ext cx="64087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200" dirty="0"/>
              <a:t>Jetzt zu neuen Mail-Verteiler</a:t>
            </a:r>
          </a:p>
        </p:txBody>
      </p:sp>
    </p:spTree>
    <p:extLst>
      <p:ext uri="{BB962C8B-B14F-4D97-AF65-F5344CB8AC3E}">
        <p14:creationId xmlns:p14="http://schemas.microsoft.com/office/powerpoint/2010/main" val="15235028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03B865E0-DA7C-E09C-8366-336A43D30B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B2869-59F2-4F93-88CD-A656416C35EB}" type="datetime1">
              <a:rPr lang="de-DE" smtClean="0"/>
              <a:t>24.11.2023</a:t>
            </a:fld>
            <a:endParaRPr lang="de-DE" dirty="0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92420306-53D3-EDBE-6AE7-7D82E668BB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Rechenzentrum</a:t>
            </a:r>
            <a:endParaRPr lang="de-DE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91CED07B-8629-3E2F-624A-9276AE858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de-DE"/>
              <a:t>S. </a:t>
            </a:r>
            <a:fld id="{D7EFD9E5-FB44-4C01-A2C2-48348664E7CC}" type="slidenum">
              <a:rPr lang="de-DE" smtClean="0"/>
              <a:pPr/>
              <a:t>12</a:t>
            </a:fld>
            <a:endParaRPr lang="de-DE" dirty="0"/>
          </a:p>
        </p:txBody>
      </p:sp>
      <p:sp>
        <p:nvSpPr>
          <p:cNvPr id="7" name="Titel 6">
            <a:extLst>
              <a:ext uri="{FF2B5EF4-FFF2-40B4-BE49-F238E27FC236}">
                <a16:creationId xmlns:a16="http://schemas.microsoft.com/office/drawing/2014/main" id="{AD506EC0-561A-C3BB-701B-E201EDECE0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Anleitung</a:t>
            </a:r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B7F8970C-0235-07A9-3151-CC97856178BE}"/>
              </a:ext>
            </a:extLst>
          </p:cNvPr>
          <p:cNvSpPr txBox="1"/>
          <p:nvPr/>
        </p:nvSpPr>
        <p:spPr>
          <a:xfrm>
            <a:off x="280800" y="483518"/>
            <a:ext cx="597666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>
                <a:hlinkClick r:id="rId2"/>
              </a:rPr>
              <a:t>https://www.listserv.dfn.de/sympa/firstpasswd</a:t>
            </a:r>
            <a:br>
              <a:rPr lang="de-DE" dirty="0"/>
            </a:br>
            <a:br>
              <a:rPr lang="de-DE" dirty="0"/>
            </a:br>
            <a:r>
              <a:rPr lang="de-DE" sz="2000" dirty="0"/>
              <a:t>Erste Anmeldung</a:t>
            </a:r>
          </a:p>
        </p:txBody>
      </p:sp>
      <p:pic>
        <p:nvPicPr>
          <p:cNvPr id="10" name="Grafik 9">
            <a:extLst>
              <a:ext uri="{FF2B5EF4-FFF2-40B4-BE49-F238E27FC236}">
                <a16:creationId xmlns:a16="http://schemas.microsoft.com/office/drawing/2014/main" id="{7C407043-7A7F-6E45-0ECA-CCD3D6BBF7E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95736" y="1400322"/>
            <a:ext cx="6948264" cy="34252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34204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DC1343A7-1A85-359E-7449-EED9FE5DC6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B2869-59F2-4F93-88CD-A656416C35EB}" type="datetime1">
              <a:rPr lang="de-DE" smtClean="0"/>
              <a:t>24.11.2023</a:t>
            </a:fld>
            <a:endParaRPr lang="de-DE" dirty="0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B6671202-543D-C387-D082-8630B033F2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Rechenzentrum</a:t>
            </a:r>
            <a:endParaRPr lang="de-DE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0E16B128-BF02-497A-F25E-33762032B2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de-DE"/>
              <a:t>S. </a:t>
            </a:r>
            <a:fld id="{D7EFD9E5-FB44-4C01-A2C2-48348664E7CC}" type="slidenum">
              <a:rPr lang="de-DE" smtClean="0"/>
              <a:pPr/>
              <a:t>13</a:t>
            </a:fld>
            <a:endParaRPr lang="de-DE" dirty="0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FCB3E68F-FAA5-D93E-98A3-44918DABEB9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de-DE" dirty="0"/>
              <a:t>Erste Anmeldung bei listserv.dfn.de/sympa/</a:t>
            </a:r>
            <a:r>
              <a:rPr lang="de-DE" dirty="0" err="1"/>
              <a:t>firstpasswd</a:t>
            </a:r>
            <a:endParaRPr lang="de-DE" dirty="0"/>
          </a:p>
        </p:txBody>
      </p:sp>
      <p:sp>
        <p:nvSpPr>
          <p:cNvPr id="7" name="Titel 6">
            <a:extLst>
              <a:ext uri="{FF2B5EF4-FFF2-40B4-BE49-F238E27FC236}">
                <a16:creationId xmlns:a16="http://schemas.microsoft.com/office/drawing/2014/main" id="{1204C18D-5930-DE39-1910-49AE9B72A1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Anleitung</a:t>
            </a:r>
          </a:p>
        </p:txBody>
      </p:sp>
      <p:pic>
        <p:nvPicPr>
          <p:cNvPr id="11" name="Inhaltsplatzhalter 10">
            <a:extLst>
              <a:ext uri="{FF2B5EF4-FFF2-40B4-BE49-F238E27FC236}">
                <a16:creationId xmlns:a16="http://schemas.microsoft.com/office/drawing/2014/main" id="{70864CB1-1254-606F-27A0-AD52886BE66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2725" y="1036638"/>
            <a:ext cx="8481087" cy="3506787"/>
          </a:xfrm>
        </p:spPr>
      </p:pic>
    </p:spTree>
    <p:extLst>
      <p:ext uri="{BB962C8B-B14F-4D97-AF65-F5344CB8AC3E}">
        <p14:creationId xmlns:p14="http://schemas.microsoft.com/office/powerpoint/2010/main" val="335313516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A61586E5-CFF8-3EEC-60BC-0B8B771674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B2869-59F2-4F93-88CD-A656416C35EB}" type="datetime1">
              <a:rPr lang="de-DE" smtClean="0"/>
              <a:t>24.11.2023</a:t>
            </a:fld>
            <a:endParaRPr lang="de-DE" dirty="0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148FD634-E795-B447-5419-21DFF9FDCE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Rechenzentrum</a:t>
            </a:r>
            <a:endParaRPr lang="de-DE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152FE694-A428-0514-6D48-C30C25DB43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de-DE"/>
              <a:t>S. </a:t>
            </a:r>
            <a:fld id="{D7EFD9E5-FB44-4C01-A2C2-48348664E7CC}" type="slidenum">
              <a:rPr lang="de-DE" smtClean="0"/>
              <a:pPr/>
              <a:t>14</a:t>
            </a:fld>
            <a:endParaRPr lang="de-DE" dirty="0"/>
          </a:p>
        </p:txBody>
      </p:sp>
      <p:pic>
        <p:nvPicPr>
          <p:cNvPr id="9" name="Inhaltsplatzhalter 8">
            <a:extLst>
              <a:ext uri="{FF2B5EF4-FFF2-40B4-BE49-F238E27FC236}">
                <a16:creationId xmlns:a16="http://schemas.microsoft.com/office/drawing/2014/main" id="{5D4BD4D6-46D0-1D78-E23B-E2480E3EA0F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50733" y="1270070"/>
            <a:ext cx="7897327" cy="2838846"/>
          </a:xfrm>
        </p:spPr>
      </p:pic>
      <p:sp>
        <p:nvSpPr>
          <p:cNvPr id="6" name="Textplatzhalter 5">
            <a:extLst>
              <a:ext uri="{FF2B5EF4-FFF2-40B4-BE49-F238E27FC236}">
                <a16:creationId xmlns:a16="http://schemas.microsoft.com/office/drawing/2014/main" id="{C9C5F0DB-FD53-F324-C0D0-5174DCD08C8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de-DE" dirty="0"/>
              <a:t>Sie kriegen eine Bestätigung E-Mail		</a:t>
            </a:r>
          </a:p>
        </p:txBody>
      </p:sp>
      <p:sp>
        <p:nvSpPr>
          <p:cNvPr id="7" name="Titel 6">
            <a:extLst>
              <a:ext uri="{FF2B5EF4-FFF2-40B4-BE49-F238E27FC236}">
                <a16:creationId xmlns:a16="http://schemas.microsoft.com/office/drawing/2014/main" id="{ABC5A668-2F1E-AEFA-87EB-D9F91345BC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Anleitung</a:t>
            </a:r>
          </a:p>
        </p:txBody>
      </p:sp>
    </p:spTree>
    <p:extLst>
      <p:ext uri="{BB962C8B-B14F-4D97-AF65-F5344CB8AC3E}">
        <p14:creationId xmlns:p14="http://schemas.microsoft.com/office/powerpoint/2010/main" val="179306021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53DE1ACF-B580-A88C-93C4-4721A834D4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B2869-59F2-4F93-88CD-A656416C35EB}" type="datetime1">
              <a:rPr lang="de-DE" smtClean="0"/>
              <a:t>24.11.2023</a:t>
            </a:fld>
            <a:endParaRPr lang="de-DE" dirty="0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F4A1DD11-3C65-C6DC-BB59-2CB0649B75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Rechenzentrum</a:t>
            </a:r>
            <a:endParaRPr lang="de-DE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3E2B10B0-EB90-6C11-C14F-DD5E274609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de-DE"/>
              <a:t>S. </a:t>
            </a:r>
            <a:fld id="{D7EFD9E5-FB44-4C01-A2C2-48348664E7CC}" type="slidenum">
              <a:rPr lang="de-DE" smtClean="0"/>
              <a:pPr/>
              <a:t>15</a:t>
            </a:fld>
            <a:endParaRPr lang="de-DE" dirty="0"/>
          </a:p>
        </p:txBody>
      </p:sp>
      <p:sp>
        <p:nvSpPr>
          <p:cNvPr id="7" name="Titel 6">
            <a:extLst>
              <a:ext uri="{FF2B5EF4-FFF2-40B4-BE49-F238E27FC236}">
                <a16:creationId xmlns:a16="http://schemas.microsoft.com/office/drawing/2014/main" id="{BF2A1C0D-3613-C827-7012-D7283B3BE8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Anleitung</a:t>
            </a:r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7A0AEC98-7D59-98E0-FC7F-D358D33119B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29360"/>
            <a:ext cx="9144000" cy="40847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466578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53DE1ACF-B580-A88C-93C4-4721A834D4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B2869-59F2-4F93-88CD-A656416C35EB}" type="datetime1">
              <a:rPr lang="de-DE" smtClean="0"/>
              <a:t>24.11.2023</a:t>
            </a:fld>
            <a:endParaRPr lang="de-DE" dirty="0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F4A1DD11-3C65-C6DC-BB59-2CB0649B75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Rechenzentrum</a:t>
            </a:r>
            <a:endParaRPr lang="de-DE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3E2B10B0-EB90-6C11-C14F-DD5E274609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de-DE"/>
              <a:t>S. </a:t>
            </a:r>
            <a:fld id="{D7EFD9E5-FB44-4C01-A2C2-48348664E7CC}" type="slidenum">
              <a:rPr lang="de-DE" smtClean="0"/>
              <a:pPr/>
              <a:t>16</a:t>
            </a:fld>
            <a:endParaRPr lang="de-DE" dirty="0"/>
          </a:p>
        </p:txBody>
      </p:sp>
      <p:sp>
        <p:nvSpPr>
          <p:cNvPr id="7" name="Titel 6">
            <a:extLst>
              <a:ext uri="{FF2B5EF4-FFF2-40B4-BE49-F238E27FC236}">
                <a16:creationId xmlns:a16="http://schemas.microsoft.com/office/drawing/2014/main" id="{BF2A1C0D-3613-C827-7012-D7283B3BE8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Anleitung</a:t>
            </a:r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6B86B547-F4D1-7A12-0A8D-355A5ED8425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294" y="0"/>
            <a:ext cx="9103411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318692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6BC6006C-5B40-5C1B-1790-A863254307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B2869-59F2-4F93-88CD-A656416C35EB}" type="datetime1">
              <a:rPr lang="de-DE" smtClean="0"/>
              <a:t>24.11.2023</a:t>
            </a:fld>
            <a:endParaRPr lang="de-DE" dirty="0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E5EDD0B5-206D-15BF-1836-26D3D4ED3D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Rechenzentrum</a:t>
            </a:r>
            <a:endParaRPr lang="de-DE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D8B9043F-309E-4FCD-6571-FCF0425283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de-DE"/>
              <a:t>S. </a:t>
            </a:r>
            <a:fld id="{D7EFD9E5-FB44-4C01-A2C2-48348664E7CC}" type="slidenum">
              <a:rPr lang="de-DE" smtClean="0"/>
              <a:pPr/>
              <a:t>17</a:t>
            </a:fld>
            <a:endParaRPr lang="de-DE" dirty="0"/>
          </a:p>
        </p:txBody>
      </p:sp>
      <p:pic>
        <p:nvPicPr>
          <p:cNvPr id="9" name="Inhaltsplatzhalter 8">
            <a:extLst>
              <a:ext uri="{FF2B5EF4-FFF2-40B4-BE49-F238E27FC236}">
                <a16:creationId xmlns:a16="http://schemas.microsoft.com/office/drawing/2014/main" id="{8CE28B5C-3C2E-A3BF-609C-D8BA7B3C270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79400" y="1212480"/>
            <a:ext cx="8567738" cy="3155103"/>
          </a:xfrm>
        </p:spPr>
      </p:pic>
      <p:sp>
        <p:nvSpPr>
          <p:cNvPr id="6" name="Textplatzhalter 5">
            <a:extLst>
              <a:ext uri="{FF2B5EF4-FFF2-40B4-BE49-F238E27FC236}">
                <a16:creationId xmlns:a16="http://schemas.microsoft.com/office/drawing/2014/main" id="{AC83DE2F-F35D-889D-63C4-6AF6EABE030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de-DE" dirty="0"/>
              <a:t>Liste beantragen</a:t>
            </a:r>
          </a:p>
        </p:txBody>
      </p:sp>
      <p:sp>
        <p:nvSpPr>
          <p:cNvPr id="7" name="Titel 6">
            <a:extLst>
              <a:ext uri="{FF2B5EF4-FFF2-40B4-BE49-F238E27FC236}">
                <a16:creationId xmlns:a16="http://schemas.microsoft.com/office/drawing/2014/main" id="{8183558A-4995-431E-8937-CF0F06E678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Anleitung</a:t>
            </a:r>
          </a:p>
        </p:txBody>
      </p:sp>
    </p:spTree>
    <p:extLst>
      <p:ext uri="{BB962C8B-B14F-4D97-AF65-F5344CB8AC3E}">
        <p14:creationId xmlns:p14="http://schemas.microsoft.com/office/powerpoint/2010/main" val="129163006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7E7158FD-74ED-EA6D-2EE7-5B8F2F4597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B2869-59F2-4F93-88CD-A656416C35EB}" type="datetime1">
              <a:rPr lang="de-DE" smtClean="0"/>
              <a:t>24.11.2023</a:t>
            </a:fld>
            <a:endParaRPr lang="de-DE" dirty="0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B1A82D9F-3C32-0A43-C529-A7732891B3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Rechenzentrum</a:t>
            </a:r>
            <a:endParaRPr lang="de-DE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EDC788F6-433A-FDC1-6D6D-CD658FCB17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de-DE"/>
              <a:t>S. </a:t>
            </a:r>
            <a:fld id="{D7EFD9E5-FB44-4C01-A2C2-48348664E7CC}" type="slidenum">
              <a:rPr lang="de-DE" smtClean="0"/>
              <a:pPr/>
              <a:t>18</a:t>
            </a:fld>
            <a:endParaRPr lang="de-DE" dirty="0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EFE3CE03-A012-870B-C535-5C0E5083D42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95536" y="1059582"/>
            <a:ext cx="2850582" cy="2016224"/>
          </a:xfrm>
        </p:spPr>
        <p:txBody>
          <a:bodyPr/>
          <a:lstStyle/>
          <a:p>
            <a:r>
              <a:rPr lang="de-DE" dirty="0"/>
              <a:t>Warten bis Liste genehmigt ist…</a:t>
            </a:r>
          </a:p>
        </p:txBody>
      </p:sp>
      <p:sp>
        <p:nvSpPr>
          <p:cNvPr id="7" name="Titel 6">
            <a:extLst>
              <a:ext uri="{FF2B5EF4-FFF2-40B4-BE49-F238E27FC236}">
                <a16:creationId xmlns:a16="http://schemas.microsoft.com/office/drawing/2014/main" id="{EEEA0EC3-DF8D-6AB7-834E-DB66347176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pic>
        <p:nvPicPr>
          <p:cNvPr id="13" name="Grafik 12">
            <a:extLst>
              <a:ext uri="{FF2B5EF4-FFF2-40B4-BE49-F238E27FC236}">
                <a16:creationId xmlns:a16="http://schemas.microsoft.com/office/drawing/2014/main" id="{ED69C798-2D8D-1B07-D604-811E6C8C796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43583" y="0"/>
            <a:ext cx="4888107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433480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7E7158FD-74ED-EA6D-2EE7-5B8F2F4597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B2869-59F2-4F93-88CD-A656416C35EB}" type="datetime1">
              <a:rPr lang="de-DE" smtClean="0"/>
              <a:t>24.11.2023</a:t>
            </a:fld>
            <a:endParaRPr lang="de-DE" dirty="0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B1A82D9F-3C32-0A43-C529-A7732891B3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Rechenzentrum</a:t>
            </a:r>
            <a:endParaRPr lang="de-DE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EDC788F6-433A-FDC1-6D6D-CD658FCB17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de-DE"/>
              <a:t>S. </a:t>
            </a:r>
            <a:fld id="{D7EFD9E5-FB44-4C01-A2C2-48348664E7CC}" type="slidenum">
              <a:rPr lang="de-DE" smtClean="0"/>
              <a:pPr/>
              <a:t>19</a:t>
            </a:fld>
            <a:endParaRPr lang="de-DE" dirty="0"/>
          </a:p>
        </p:txBody>
      </p:sp>
      <p:sp>
        <p:nvSpPr>
          <p:cNvPr id="7" name="Titel 6">
            <a:extLst>
              <a:ext uri="{FF2B5EF4-FFF2-40B4-BE49-F238E27FC236}">
                <a16:creationId xmlns:a16="http://schemas.microsoft.com/office/drawing/2014/main" id="{EEEA0EC3-DF8D-6AB7-834E-DB66347176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Anleitung</a:t>
            </a:r>
          </a:p>
        </p:txBody>
      </p:sp>
      <p:pic>
        <p:nvPicPr>
          <p:cNvPr id="13" name="Inhaltsplatzhalter 12">
            <a:extLst>
              <a:ext uri="{FF2B5EF4-FFF2-40B4-BE49-F238E27FC236}">
                <a16:creationId xmlns:a16="http://schemas.microsoft.com/office/drawing/2014/main" id="{E57F4399-DA0A-9501-04D8-843C5F33327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12272" y="818356"/>
            <a:ext cx="5919456" cy="3506787"/>
          </a:xfrm>
        </p:spPr>
      </p:pic>
    </p:spTree>
    <p:extLst>
      <p:ext uri="{BB962C8B-B14F-4D97-AF65-F5344CB8AC3E}">
        <p14:creationId xmlns:p14="http://schemas.microsoft.com/office/powerpoint/2010/main" val="21092782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7F20DE93-2D1C-B09C-DEE1-3E4E127685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62557-3697-48C6-98C9-76B63C07CA8E}" type="datetime1">
              <a:rPr lang="de-DE" smtClean="0"/>
              <a:t>24.11.2023</a:t>
            </a:fld>
            <a:endParaRPr lang="de-DE" dirty="0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EC2F121D-428A-595C-65A1-96F1DF7800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Rechenzentrum</a:t>
            </a:r>
            <a:endParaRPr lang="de-DE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F9EB8384-A51A-33A3-629F-52930C2711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de-DE"/>
              <a:t>S. </a:t>
            </a:r>
            <a:fld id="{D7EFD9E5-FB44-4C01-A2C2-48348664E7CC}" type="slidenum">
              <a:rPr lang="de-DE" smtClean="0"/>
              <a:pPr/>
              <a:t>2</a:t>
            </a:fld>
            <a:endParaRPr lang="de-DE" dirty="0"/>
          </a:p>
        </p:txBody>
      </p:sp>
      <p:sp>
        <p:nvSpPr>
          <p:cNvPr id="5" name="Inhaltsplatzhalter 4">
            <a:extLst>
              <a:ext uri="{FF2B5EF4-FFF2-40B4-BE49-F238E27FC236}">
                <a16:creationId xmlns:a16="http://schemas.microsoft.com/office/drawing/2014/main" id="{6D3A9C52-6EA2-BF21-B42D-5E2D25F47497}"/>
              </a:ext>
            </a:extLst>
          </p:cNvPr>
          <p:cNvSpPr>
            <a:spLocks noGrp="1"/>
          </p:cNvSpPr>
          <p:nvPr>
            <p:ph idx="15"/>
          </p:nvPr>
        </p:nvSpPr>
        <p:spPr>
          <a:xfrm>
            <a:off x="279167" y="668709"/>
            <a:ext cx="8569633" cy="4104894"/>
          </a:xfrm>
        </p:spPr>
        <p:txBody>
          <a:bodyPr>
            <a:normAutofit fontScale="92500" lnSpcReduction="20000"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Zu dem Standard Exchange Verteiler betreibt Rechenzentrum einen Email-Verteiler Dienst, auf Basis von </a:t>
            </a:r>
            <a:r>
              <a:rPr lang="de-DE" dirty="0" err="1"/>
              <a:t>Sympa</a:t>
            </a:r>
            <a:r>
              <a:rPr lang="de-DE" dirty="0"/>
              <a:t> (freie Software zum Verwalten von Mailinglisten.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Der Dienst wird zum 31.12.2023 eingestellt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600" cap="none" dirty="0">
                <a:solidFill>
                  <a:schemeClr val="tx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https://listserver.hs-regensburg.de/wws</a:t>
            </a:r>
            <a:endParaRPr lang="de-DE" sz="1600" cap="none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Dokumentation: </a:t>
            </a:r>
            <a:r>
              <a:rPr lang="de-DE" sz="1600" cap="none" dirty="0">
                <a:hlinkClick r:id="rId3"/>
              </a:rPr>
              <a:t>https://rzwww.oth-regensburg.de/supportwiki/doku.php?id=public:email:mailman:usage&amp;s[]=listserver</a:t>
            </a:r>
            <a:endParaRPr lang="de-DE" sz="1600" cap="none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sz="1600" cap="none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sz="1400" cap="none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sz="1400" cap="none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400" cap="none" dirty="0">
                <a:solidFill>
                  <a:schemeClr val="tx1"/>
                </a:solidFill>
              </a:rPr>
              <a:t>Alternative: DFN-</a:t>
            </a:r>
            <a:r>
              <a:rPr lang="de-DE" sz="1400" cap="none" dirty="0" err="1">
                <a:solidFill>
                  <a:schemeClr val="tx1"/>
                </a:solidFill>
              </a:rPr>
              <a:t>Listserv</a:t>
            </a:r>
            <a:endParaRPr lang="de-DE" sz="1400" cap="none" dirty="0">
              <a:solidFill>
                <a:schemeClr val="tx1"/>
              </a:solidFill>
            </a:endParaRPr>
          </a:p>
        </p:txBody>
      </p:sp>
      <p:sp>
        <p:nvSpPr>
          <p:cNvPr id="6" name="Titel 5">
            <a:extLst>
              <a:ext uri="{FF2B5EF4-FFF2-40B4-BE49-F238E27FC236}">
                <a16:creationId xmlns:a16="http://schemas.microsoft.com/office/drawing/2014/main" id="{55B05AC8-5CB7-2668-414F-B469B8A8DA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Hintergrund</a:t>
            </a:r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18D928DA-7B49-67F6-691A-38DAFE12E18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67198" y="1995686"/>
            <a:ext cx="6885122" cy="22624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175696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84E2AE5D-C690-563E-2CCD-7C3567ADF8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B2869-59F2-4F93-88CD-A656416C35EB}" type="datetime1">
              <a:rPr lang="de-DE" smtClean="0"/>
              <a:t>24.11.2023</a:t>
            </a:fld>
            <a:endParaRPr lang="de-DE" dirty="0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E83AE9AC-C465-3B8D-C57A-CFE1AFA3BD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Rechenzentrum</a:t>
            </a:r>
            <a:endParaRPr lang="de-DE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B8099325-00AB-E075-6741-018B7D8FD8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de-DE"/>
              <a:t>S. </a:t>
            </a:r>
            <a:fld id="{D7EFD9E5-FB44-4C01-A2C2-48348664E7CC}" type="slidenum">
              <a:rPr lang="de-DE" smtClean="0"/>
              <a:pPr/>
              <a:t>20</a:t>
            </a:fld>
            <a:endParaRPr lang="de-DE" dirty="0"/>
          </a:p>
        </p:txBody>
      </p:sp>
      <p:sp>
        <p:nvSpPr>
          <p:cNvPr id="7" name="Titel 6">
            <a:extLst>
              <a:ext uri="{FF2B5EF4-FFF2-40B4-BE49-F238E27FC236}">
                <a16:creationId xmlns:a16="http://schemas.microsoft.com/office/drawing/2014/main" id="{D17C67C3-4D34-48FD-8EC0-74E82CD233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Anleitung</a:t>
            </a:r>
          </a:p>
        </p:txBody>
      </p:sp>
      <p:pic>
        <p:nvPicPr>
          <p:cNvPr id="9" name="Grafik 8">
            <a:extLst>
              <a:ext uri="{FF2B5EF4-FFF2-40B4-BE49-F238E27FC236}">
                <a16:creationId xmlns:a16="http://schemas.microsoft.com/office/drawing/2014/main" id="{1399079F-AB85-AFF5-D9C5-69E1BF7B052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0515" y="658320"/>
            <a:ext cx="6142970" cy="40397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040746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DBD25353-678D-6B6D-33C4-00ECADCC4F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B2869-59F2-4F93-88CD-A656416C35EB}" type="datetime1">
              <a:rPr lang="de-DE" smtClean="0"/>
              <a:t>24.11.2023</a:t>
            </a:fld>
            <a:endParaRPr lang="de-DE" dirty="0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743A787A-AE5A-2D65-F8C2-7210993B50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Rechenzentrum</a:t>
            </a:r>
            <a:endParaRPr lang="de-DE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60E8B563-F64A-63C9-B8F8-BCDCC9D5B3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de-DE"/>
              <a:t>S. </a:t>
            </a:r>
            <a:fld id="{D7EFD9E5-FB44-4C01-A2C2-48348664E7CC}" type="slidenum">
              <a:rPr lang="de-DE" smtClean="0"/>
              <a:pPr/>
              <a:t>21</a:t>
            </a:fld>
            <a:endParaRPr lang="de-DE" dirty="0"/>
          </a:p>
        </p:txBody>
      </p:sp>
      <p:sp>
        <p:nvSpPr>
          <p:cNvPr id="7" name="Titel 6">
            <a:extLst>
              <a:ext uri="{FF2B5EF4-FFF2-40B4-BE49-F238E27FC236}">
                <a16:creationId xmlns:a16="http://schemas.microsoft.com/office/drawing/2014/main" id="{39FD4BA1-DCA6-A070-9E03-A2EB21B91E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Anleitung</a:t>
            </a:r>
          </a:p>
        </p:txBody>
      </p:sp>
      <p:pic>
        <p:nvPicPr>
          <p:cNvPr id="11" name="Grafik 10">
            <a:extLst>
              <a:ext uri="{FF2B5EF4-FFF2-40B4-BE49-F238E27FC236}">
                <a16:creationId xmlns:a16="http://schemas.microsoft.com/office/drawing/2014/main" id="{435599C8-0015-B831-C3C1-FAF79E7B70B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08964" y="14082"/>
            <a:ext cx="433441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7761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DBD25353-678D-6B6D-33C4-00ECADCC4F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B2869-59F2-4F93-88CD-A656416C35EB}" type="datetime1">
              <a:rPr lang="de-DE" smtClean="0"/>
              <a:t>24.11.2023</a:t>
            </a:fld>
            <a:endParaRPr lang="de-DE" dirty="0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743A787A-AE5A-2D65-F8C2-7210993B50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Rechenzentrum</a:t>
            </a:r>
            <a:endParaRPr lang="de-DE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60E8B563-F64A-63C9-B8F8-BCDCC9D5B3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de-DE"/>
              <a:t>S. </a:t>
            </a:r>
            <a:fld id="{D7EFD9E5-FB44-4C01-A2C2-48348664E7CC}" type="slidenum">
              <a:rPr lang="de-DE" smtClean="0"/>
              <a:pPr/>
              <a:t>22</a:t>
            </a:fld>
            <a:endParaRPr lang="de-DE" dirty="0"/>
          </a:p>
        </p:txBody>
      </p:sp>
      <p:sp>
        <p:nvSpPr>
          <p:cNvPr id="7" name="Titel 6">
            <a:extLst>
              <a:ext uri="{FF2B5EF4-FFF2-40B4-BE49-F238E27FC236}">
                <a16:creationId xmlns:a16="http://schemas.microsoft.com/office/drawing/2014/main" id="{39FD4BA1-DCA6-A070-9E03-A2EB21B91E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/>
              <a:t>Hinweiß</a:t>
            </a:r>
            <a:endParaRPr lang="de-DE" dirty="0"/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BCE95DC9-BC11-5236-8825-A6575917C4CA}"/>
              </a:ext>
            </a:extLst>
          </p:cNvPr>
          <p:cNvSpPr txBox="1"/>
          <p:nvPr/>
        </p:nvSpPr>
        <p:spPr>
          <a:xfrm>
            <a:off x="0" y="483149"/>
            <a:ext cx="874453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Hinzugefügte Mitglieder sind automatisch Mitglieder, solange sie sich nicht austragen.</a:t>
            </a:r>
          </a:p>
          <a:p>
            <a:endParaRPr lang="de-DE" dirty="0"/>
          </a:p>
          <a:p>
            <a:r>
              <a:rPr lang="de-DE" dirty="0"/>
              <a:t>Benutzer Bekommen Willkommen Mail wo sie sich auch abstellen können.</a:t>
            </a:r>
          </a:p>
        </p:txBody>
      </p:sp>
      <p:pic>
        <p:nvPicPr>
          <p:cNvPr id="10" name="Grafik 9">
            <a:extLst>
              <a:ext uri="{FF2B5EF4-FFF2-40B4-BE49-F238E27FC236}">
                <a16:creationId xmlns:a16="http://schemas.microsoft.com/office/drawing/2014/main" id="{BD2F7C4A-CE30-BDDF-3AD9-0A8DB4D93DE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23728" y="1615917"/>
            <a:ext cx="6620804" cy="2584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16147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5ACBC-04BB-4110-9DAD-9249BA09982A}" type="datetime1">
              <a:rPr lang="de-DE" smtClean="0"/>
              <a:t>24.11.2023</a:t>
            </a:fld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Rechenzentrum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de-DE"/>
              <a:t>S. </a:t>
            </a:r>
            <a:fld id="{D7EFD9E5-FB44-4C01-A2C2-48348664E7CC}" type="slidenum">
              <a:rPr lang="de-DE" smtClean="0"/>
              <a:pPr/>
              <a:t>23</a:t>
            </a:fld>
            <a:endParaRPr lang="de-DE" dirty="0"/>
          </a:p>
        </p:txBody>
      </p:sp>
      <p:sp>
        <p:nvSpPr>
          <p:cNvPr id="10" name="Inhaltsplatzhalt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Falls Sie Fragen haben, melden Sie sich bitte bei:</a:t>
            </a:r>
          </a:p>
          <a:p>
            <a:endParaRPr lang="de-DE" dirty="0"/>
          </a:p>
          <a:p>
            <a:r>
              <a:rPr lang="de-DE" dirty="0"/>
              <a:t>Rechenzentrum</a:t>
            </a:r>
          </a:p>
          <a:p>
            <a:endParaRPr lang="de-DE" dirty="0"/>
          </a:p>
          <a:p>
            <a:r>
              <a:rPr lang="de-DE" dirty="0">
                <a:hlinkClick r:id="rId2" tooltip="Opens window for sending email"/>
              </a:rPr>
              <a:t>support@oth-regensburg.de</a:t>
            </a:r>
            <a:endParaRPr lang="de-DE" dirty="0"/>
          </a:p>
          <a:p>
            <a:r>
              <a:rPr lang="de-DE" dirty="0"/>
              <a:t>Telefon: 0941 / 943-5120</a:t>
            </a:r>
          </a:p>
        </p:txBody>
      </p:sp>
      <p:sp>
        <p:nvSpPr>
          <p:cNvPr id="13" name="Textplatzhalter 1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de-DE" dirty="0"/>
              <a:t>Benötigen Sie Unterstützung?</a:t>
            </a:r>
          </a:p>
        </p:txBody>
      </p:sp>
      <p:sp>
        <p:nvSpPr>
          <p:cNvPr id="21" name="Titel 2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1759598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850CA60A-E8E2-4C5D-5E1E-B2969C7325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3EF72-106A-460E-B2D3-7E5BCB3D96C5}" type="datetime1">
              <a:rPr lang="de-DE" smtClean="0"/>
              <a:t>24.11.2023</a:t>
            </a:fld>
            <a:endParaRPr lang="de-DE" dirty="0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CE38939C-14DC-BD12-AD08-1F5BFE83B2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Rechenzentrum</a:t>
            </a:r>
            <a:endParaRPr lang="de-DE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21629FDD-7601-0625-4B3E-BD4D828333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de-DE"/>
              <a:t>S. </a:t>
            </a:r>
            <a:fld id="{D7EFD9E5-FB44-4C01-A2C2-48348664E7CC}" type="slidenum">
              <a:rPr lang="de-DE" smtClean="0"/>
              <a:pPr/>
              <a:t>3</a:t>
            </a:fld>
            <a:endParaRPr lang="de-DE" dirty="0"/>
          </a:p>
        </p:txBody>
      </p:sp>
      <p:sp>
        <p:nvSpPr>
          <p:cNvPr id="5" name="Inhaltsplatzhalter 4">
            <a:extLst>
              <a:ext uri="{FF2B5EF4-FFF2-40B4-BE49-F238E27FC236}">
                <a16:creationId xmlns:a16="http://schemas.microsoft.com/office/drawing/2014/main" id="{3F05FBFC-827C-7AF5-688B-538467081AFD}"/>
              </a:ext>
            </a:extLst>
          </p:cNvPr>
          <p:cNvSpPr>
            <a:spLocks noGrp="1"/>
          </p:cNvSpPr>
          <p:nvPr>
            <p:ph idx="15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DFN-</a:t>
            </a:r>
            <a:r>
              <a:rPr lang="de-DE" dirty="0" err="1"/>
              <a:t>Listserv</a:t>
            </a:r>
            <a:r>
              <a:rPr lang="de-DE" dirty="0"/>
              <a:t> verwaltet E-Mail-Verteiler im Auftrag des "Vereins zur Förderung eines Deutschen Forschungsnetzes e.V." (DFN-Verein, Berlin).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Der Dienst steht Einrichtungen zur Verfügung, die sich über einen Rahmenvertrag im DFN-Verbund organisieren und die über einen Anschluss an das Wissenschaftsnetz verfügen.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>
                <a:hlinkClick r:id="rId2"/>
              </a:rPr>
              <a:t>https://www.listserv.dfn.de/sympa</a:t>
            </a:r>
            <a:endParaRPr lang="de-DE" dirty="0"/>
          </a:p>
        </p:txBody>
      </p:sp>
      <p:sp>
        <p:nvSpPr>
          <p:cNvPr id="6" name="Titel 5">
            <a:extLst>
              <a:ext uri="{FF2B5EF4-FFF2-40B4-BE49-F238E27FC236}">
                <a16:creationId xmlns:a16="http://schemas.microsoft.com/office/drawing/2014/main" id="{B4D3C25F-7402-2D26-9CBB-0EC27F2B88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Neuer Dienst: DFN-</a:t>
            </a:r>
            <a:r>
              <a:rPr lang="de-DE" dirty="0" err="1"/>
              <a:t>Listserv</a:t>
            </a:r>
            <a:endParaRPr lang="de-DE" dirty="0"/>
          </a:p>
        </p:txBody>
      </p:sp>
      <p:pic>
        <p:nvPicPr>
          <p:cNvPr id="7" name="Inhaltsplatzhalter 7">
            <a:extLst>
              <a:ext uri="{FF2B5EF4-FFF2-40B4-BE49-F238E27FC236}">
                <a16:creationId xmlns:a16="http://schemas.microsoft.com/office/drawing/2014/main" id="{E7DC61D3-55BD-81FB-9E64-AE317012C35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9179" y="2211710"/>
            <a:ext cx="8569325" cy="21671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9683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BB166961-E255-C653-318E-B2390A9E8A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3EF72-106A-460E-B2D3-7E5BCB3D96C5}" type="datetime1">
              <a:rPr lang="de-DE" smtClean="0"/>
              <a:t>24.11.2023</a:t>
            </a:fld>
            <a:endParaRPr lang="de-DE" dirty="0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02086390-7212-791C-FABB-0C26A546E0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Rechenzentrum</a:t>
            </a:r>
            <a:endParaRPr lang="de-DE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D63C949A-A65B-BC08-F16F-FB98483901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de-DE"/>
              <a:t>S. </a:t>
            </a:r>
            <a:fld id="{D7EFD9E5-FB44-4C01-A2C2-48348664E7CC}" type="slidenum">
              <a:rPr lang="de-DE" smtClean="0"/>
              <a:pPr/>
              <a:t>4</a:t>
            </a:fld>
            <a:endParaRPr lang="de-DE" dirty="0"/>
          </a:p>
        </p:txBody>
      </p:sp>
      <p:sp>
        <p:nvSpPr>
          <p:cNvPr id="5" name="Inhaltsplatzhalter 4">
            <a:extLst>
              <a:ext uri="{FF2B5EF4-FFF2-40B4-BE49-F238E27FC236}">
                <a16:creationId xmlns:a16="http://schemas.microsoft.com/office/drawing/2014/main" id="{1639C26A-92BC-34D1-B2C0-47BD8E790E46}"/>
              </a:ext>
            </a:extLst>
          </p:cNvPr>
          <p:cNvSpPr>
            <a:spLocks noGrp="1"/>
          </p:cNvSpPr>
          <p:nvPr>
            <p:ph idx="15"/>
          </p:nvPr>
        </p:nvSpPr>
        <p:spPr/>
        <p:txBody>
          <a:bodyPr/>
          <a:lstStyle/>
          <a:p>
            <a:r>
              <a:rPr lang="de-DE" dirty="0" err="1"/>
              <a:t>Sympa</a:t>
            </a:r>
            <a:r>
              <a:rPr lang="de-DE" dirty="0"/>
              <a:t> ist nicht zu verwechseln mit Funktionspostfächer oder Distribution Groups von Exchange.</a:t>
            </a:r>
          </a:p>
          <a:p>
            <a:endParaRPr lang="de-DE" dirty="0"/>
          </a:p>
          <a:p>
            <a:r>
              <a:rPr lang="de-DE" dirty="0"/>
              <a:t>Funktionspostfächer sind </a:t>
            </a:r>
            <a:r>
              <a:rPr lang="de-DE" dirty="0" err="1"/>
              <a:t>Shared</a:t>
            </a:r>
            <a:r>
              <a:rPr lang="de-DE" dirty="0"/>
              <a:t>-Mailboxes auf die mehrere Mitarbeiter zugreifen können, Mails verwalten und Mails in Namen der SMB schicken kann.</a:t>
            </a:r>
          </a:p>
          <a:p>
            <a:endParaRPr lang="de-DE" dirty="0"/>
          </a:p>
          <a:p>
            <a:r>
              <a:rPr lang="de-DE" dirty="0" err="1"/>
              <a:t>Dist</a:t>
            </a:r>
            <a:r>
              <a:rPr lang="de-DE" dirty="0"/>
              <a:t> Groups sind Verteiler von Exchange. Das sin keine Postfächer. Nur Verteiler. Die Mitgliedschaft wird von Benutzerverwaltung gepflegt</a:t>
            </a:r>
          </a:p>
          <a:p>
            <a:endParaRPr lang="de-DE" dirty="0"/>
          </a:p>
          <a:p>
            <a:r>
              <a:rPr lang="de-DE" dirty="0" err="1"/>
              <a:t>Sympa</a:t>
            </a:r>
            <a:r>
              <a:rPr lang="de-DE" dirty="0"/>
              <a:t> Verteiler ist ein freier Verteiler den Mitarbeiter selbst verwalten können</a:t>
            </a:r>
          </a:p>
          <a:p>
            <a:pPr marL="709586" lvl="1" indent="-342900">
              <a:buFont typeface="Arial" panose="020B0604020202020204" pitchFamily="34" charset="0"/>
              <a:buChar char="•"/>
            </a:pPr>
            <a:r>
              <a:rPr lang="de-DE" dirty="0"/>
              <a:t>Mitgliedschaft (Abonnenten)</a:t>
            </a:r>
          </a:p>
          <a:p>
            <a:pPr marL="709586" lvl="1" indent="-342900">
              <a:buFont typeface="Arial" panose="020B0604020202020204" pitchFamily="34" charset="0"/>
              <a:buChar char="•"/>
            </a:pPr>
            <a:r>
              <a:rPr lang="de-DE" dirty="0"/>
              <a:t>Liste erstellen</a:t>
            </a:r>
          </a:p>
          <a:p>
            <a:pPr marL="709586" lvl="1" indent="-342900">
              <a:buFont typeface="Arial" panose="020B0604020202020204" pitchFamily="34" charset="0"/>
              <a:buChar char="•"/>
            </a:pPr>
            <a:r>
              <a:rPr lang="de-DE" dirty="0"/>
              <a:t>Rechte Verwalten</a:t>
            </a:r>
          </a:p>
          <a:p>
            <a:pPr marL="906024" lvl="2" indent="-342900">
              <a:buFont typeface="Arial" panose="020B0604020202020204" pitchFamily="34" charset="0"/>
              <a:buChar char="•"/>
            </a:pPr>
            <a:r>
              <a:rPr lang="de-DE" dirty="0"/>
              <a:t>Wer kann an die Verteilergruppe Mails senden, Wer ist Admin…	</a:t>
            </a:r>
          </a:p>
        </p:txBody>
      </p:sp>
      <p:sp>
        <p:nvSpPr>
          <p:cNvPr id="6" name="Titel 5">
            <a:extLst>
              <a:ext uri="{FF2B5EF4-FFF2-40B4-BE49-F238E27FC236}">
                <a16:creationId xmlns:a16="http://schemas.microsoft.com/office/drawing/2014/main" id="{268269C0-4F52-2DFA-D918-A9D8A8294A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9949814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9E942-6381-4B77-94CA-3116DE8B5186}" type="datetime1">
              <a:rPr lang="de-DE" smtClean="0"/>
              <a:t>24.11.2023</a:t>
            </a:fld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Rechenzentrum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de-DE"/>
              <a:t>S. </a:t>
            </a:r>
            <a:fld id="{D7EFD9E5-FB44-4C01-A2C2-48348664E7CC}" type="slidenum">
              <a:rPr lang="de-DE" smtClean="0"/>
              <a:pPr/>
              <a:t>5</a:t>
            </a:fld>
            <a:endParaRPr lang="de-DE" dirty="0"/>
          </a:p>
        </p:txBody>
      </p:sp>
      <p:sp>
        <p:nvSpPr>
          <p:cNvPr id="10" name="Textplatzhalter 9"/>
          <p:cNvSpPr>
            <a:spLocks noGrp="1"/>
          </p:cNvSpPr>
          <p:nvPr>
            <p:ph type="body" sz="quarter" idx="15"/>
          </p:nvPr>
        </p:nvSpPr>
        <p:spPr>
          <a:xfrm>
            <a:off x="276108" y="1087122"/>
            <a:ext cx="4180692" cy="3517180"/>
          </a:xfrm>
        </p:spPr>
        <p:txBody>
          <a:bodyPr/>
          <a:lstStyle/>
          <a:p>
            <a:r>
              <a:rPr lang="de-DE" sz="1600" dirty="0"/>
              <a:t>Eine Mailing-Liste oder Mail-Verteiler ist eine Sammlung von E-Mail-Adressen, an die dieselben Informationen geschickt</a:t>
            </a:r>
            <a:br>
              <a:rPr lang="de-DE" sz="1600" dirty="0"/>
            </a:br>
            <a:r>
              <a:rPr lang="de-DE" sz="1600" dirty="0"/>
              <a:t>werden.</a:t>
            </a:r>
          </a:p>
          <a:p>
            <a:endParaRPr lang="de-DE" sz="1600" dirty="0"/>
          </a:p>
          <a:p>
            <a:r>
              <a:rPr lang="de-DE" sz="1600" cap="none" dirty="0" err="1">
                <a:solidFill>
                  <a:schemeClr val="tx1"/>
                </a:solidFill>
              </a:rPr>
              <a:t>Sympa</a:t>
            </a:r>
            <a:r>
              <a:rPr lang="de-DE" sz="1600" cap="none" dirty="0">
                <a:solidFill>
                  <a:schemeClr val="tx1"/>
                </a:solidFill>
              </a:rPr>
              <a:t> ist eine Software zum Verwalten von Mailinglisten.</a:t>
            </a:r>
          </a:p>
          <a:p>
            <a:endParaRPr lang="de-DE" dirty="0"/>
          </a:p>
          <a:p>
            <a:r>
              <a:rPr lang="de-DE" cap="none" dirty="0">
                <a:solidFill>
                  <a:schemeClr val="tx1"/>
                </a:solidFill>
              </a:rPr>
              <a:t>Erreichbar unter</a:t>
            </a:r>
            <a:r>
              <a:rPr lang="de-DE" sz="1600" cap="none" dirty="0">
                <a:solidFill>
                  <a:schemeClr val="tx1"/>
                </a:solidFill>
              </a:rPr>
              <a:t> https://www.listserv.dfn.de/sympa/</a:t>
            </a:r>
          </a:p>
          <a:p>
            <a:endParaRPr lang="de-DE" cap="none" dirty="0">
              <a:solidFill>
                <a:schemeClr val="tx1"/>
              </a:solidFill>
            </a:endParaRPr>
          </a:p>
          <a:p>
            <a:endParaRPr lang="de-DE" dirty="0"/>
          </a:p>
        </p:txBody>
      </p:sp>
      <p:sp>
        <p:nvSpPr>
          <p:cNvPr id="8" name="Titel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Hintergrund</a:t>
            </a:r>
          </a:p>
        </p:txBody>
      </p:sp>
      <p:sp>
        <p:nvSpPr>
          <p:cNvPr id="25" name="Textplatzhalter 24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de-DE" dirty="0" err="1"/>
              <a:t>Sympa</a:t>
            </a:r>
            <a:endParaRPr lang="de-DE" dirty="0"/>
          </a:p>
        </p:txBody>
      </p:sp>
      <p:sp>
        <p:nvSpPr>
          <p:cNvPr id="7" name="Textplatzhalter 9">
            <a:extLst>
              <a:ext uri="{FF2B5EF4-FFF2-40B4-BE49-F238E27FC236}">
                <a16:creationId xmlns:a16="http://schemas.microsoft.com/office/drawing/2014/main" id="{81C7E3FB-AEA4-1EC1-053F-8527F46E1031}"/>
              </a:ext>
            </a:extLst>
          </p:cNvPr>
          <p:cNvSpPr txBox="1">
            <a:spLocks/>
          </p:cNvSpPr>
          <p:nvPr/>
        </p:nvSpPr>
        <p:spPr>
          <a:xfrm>
            <a:off x="4668108" y="1087122"/>
            <a:ext cx="4180692" cy="3028134"/>
          </a:xfrm>
          <a:prstGeom prst="rect">
            <a:avLst/>
          </a:prstGeom>
        </p:spPr>
        <p:txBody>
          <a:bodyPr vert="horz" lIns="0" tIns="34289" rIns="68576" bIns="34289" rtlCol="0">
            <a:normAutofit/>
          </a:bodyPr>
          <a:lstStyle>
            <a:lvl1pPr marL="130960" indent="-130960" algn="l" defTabSz="685749" rtl="0" eaLnBrk="1" latinLnBrk="0" hangingPunct="1">
              <a:spcBef>
                <a:spcPct val="20000"/>
              </a:spcBef>
              <a:buFont typeface="Wingdings" panose="05000000000000000000" pitchFamily="2" charset="2"/>
              <a:buChar char="§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38111" indent="-140485" algn="l" defTabSz="685749" rtl="0" eaLnBrk="1" latinLnBrk="0" hangingPunct="1">
              <a:spcBef>
                <a:spcPct val="20000"/>
              </a:spcBef>
              <a:buFont typeface="Wingdings" panose="05000000000000000000" pitchFamily="2" charset="2"/>
              <a:buChar char="§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35741" indent="-132151" algn="l" defTabSz="685749" rtl="0" eaLnBrk="1" latinLnBrk="0" hangingPunct="1">
              <a:spcBef>
                <a:spcPct val="20000"/>
              </a:spcBef>
              <a:buFont typeface="Wingdings" panose="05000000000000000000" pitchFamily="2" charset="2"/>
              <a:buChar char="§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05994" indent="-171438" algn="l" defTabSz="685749" rtl="0" eaLnBrk="1" latinLnBrk="0" hangingPunct="1">
              <a:spcBef>
                <a:spcPct val="20000"/>
              </a:spcBef>
              <a:buFont typeface="Wingdings" panose="05000000000000000000" pitchFamily="2" charset="2"/>
              <a:buChar char="§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82198" indent="-171438" algn="l" defTabSz="685749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809" indent="-171438" algn="l" defTabSz="685749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684" indent="-171438" algn="l" defTabSz="685749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558" indent="-171438" algn="l" defTabSz="685749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433" indent="-171438" algn="l" defTabSz="685749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cap="none" dirty="0">
                <a:solidFill>
                  <a:schemeClr val="tx1"/>
                </a:solidFill>
              </a:rPr>
              <a:t>Mitarbeiter können ihn verwalten</a:t>
            </a:r>
          </a:p>
          <a:p>
            <a:endParaRPr lang="de-DE" cap="none" dirty="0">
              <a:solidFill>
                <a:schemeClr val="tx1"/>
              </a:solidFill>
            </a:endParaRPr>
          </a:p>
          <a:p>
            <a:r>
              <a:rPr lang="de-DE" dirty="0">
                <a:solidFill>
                  <a:schemeClr val="tx1"/>
                </a:solidFill>
              </a:rPr>
              <a:t>Es können auch externe Mails hinzugefügt werden</a:t>
            </a:r>
          </a:p>
          <a:p>
            <a:endParaRPr lang="de-DE" dirty="0">
              <a:solidFill>
                <a:schemeClr val="tx1"/>
              </a:solidFill>
            </a:endParaRPr>
          </a:p>
          <a:p>
            <a:r>
              <a:rPr lang="de-DE" cap="none" dirty="0">
                <a:solidFill>
                  <a:schemeClr val="tx1"/>
                </a:solidFill>
              </a:rPr>
              <a:t>Mitglieder </a:t>
            </a:r>
            <a:r>
              <a:rPr lang="de-DE" dirty="0">
                <a:solidFill>
                  <a:schemeClr val="tx1"/>
                </a:solidFill>
              </a:rPr>
              <a:t>können sich vom Verteiler abmelden</a:t>
            </a:r>
            <a:endParaRPr lang="de-DE" cap="none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de-DE" dirty="0"/>
          </a:p>
          <a:p>
            <a:endParaRPr lang="de-DE" dirty="0"/>
          </a:p>
        </p:txBody>
      </p:sp>
      <p:sp>
        <p:nvSpPr>
          <p:cNvPr id="9" name="Textplatzhalter 24">
            <a:extLst>
              <a:ext uri="{FF2B5EF4-FFF2-40B4-BE49-F238E27FC236}">
                <a16:creationId xmlns:a16="http://schemas.microsoft.com/office/drawing/2014/main" id="{F6B0CAA4-397B-187C-C7F9-DDA0D991354B}"/>
              </a:ext>
            </a:extLst>
          </p:cNvPr>
          <p:cNvSpPr txBox="1">
            <a:spLocks/>
          </p:cNvSpPr>
          <p:nvPr/>
        </p:nvSpPr>
        <p:spPr>
          <a:xfrm>
            <a:off x="4662839" y="547752"/>
            <a:ext cx="4179600" cy="489337"/>
          </a:xfrm>
          <a:prstGeom prst="rect">
            <a:avLst/>
          </a:prstGeom>
        </p:spPr>
        <p:txBody>
          <a:bodyPr vert="horz" lIns="0" tIns="34289" rIns="0" bIns="34289" rtlCol="0" anchor="ctr" anchorCtr="0">
            <a:noAutofit/>
          </a:bodyPr>
          <a:lstStyle>
            <a:lvl1pPr marL="0" indent="0" algn="l" defTabSz="685749" rtl="0" eaLnBrk="1" latinLnBrk="0" hangingPunct="1">
              <a:spcBef>
                <a:spcPct val="20000"/>
              </a:spcBef>
              <a:buFont typeface="Wingdings" panose="05000000000000000000" pitchFamily="2" charset="2"/>
              <a:buNone/>
              <a:defRPr sz="21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66686" indent="-169057" algn="l" defTabSz="685749" rtl="0" eaLnBrk="1" latinLnBrk="0" hangingPunct="1">
              <a:spcBef>
                <a:spcPct val="20000"/>
              </a:spcBef>
              <a:buFont typeface="Wingdings" panose="05000000000000000000" pitchFamily="2" charset="2"/>
              <a:buChar char="§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63124" indent="-159532" algn="l" defTabSz="685749" rtl="0" eaLnBrk="1" latinLnBrk="0" hangingPunct="1">
              <a:spcBef>
                <a:spcPct val="20000"/>
              </a:spcBef>
              <a:buFont typeface="Wingdings" panose="05000000000000000000" pitchFamily="2" charset="2"/>
              <a:buChar char="§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08375" indent="-173819" algn="l" defTabSz="685749" rtl="0" eaLnBrk="1" latinLnBrk="0" hangingPunct="1">
              <a:spcBef>
                <a:spcPct val="20000"/>
              </a:spcBef>
              <a:buFont typeface="Wingdings" panose="05000000000000000000" pitchFamily="2" charset="2"/>
              <a:buChar char="§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82198" indent="-171438" algn="l" defTabSz="685749" rtl="0" eaLnBrk="1" latinLnBrk="0" hangingPunct="1">
              <a:spcBef>
                <a:spcPct val="20000"/>
              </a:spcBef>
              <a:buFont typeface="Wingdings" panose="05000000000000000000" pitchFamily="2" charset="2"/>
              <a:buChar char="§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809" indent="-171438" algn="l" defTabSz="685749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684" indent="-171438" algn="l" defTabSz="685749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558" indent="-171438" algn="l" defTabSz="685749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433" indent="-171438" algn="l" defTabSz="685749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dirty="0"/>
              <a:t>Vorteile gegenüber Exchange </a:t>
            </a:r>
          </a:p>
        </p:txBody>
      </p:sp>
    </p:spTree>
    <p:extLst>
      <p:ext uri="{BB962C8B-B14F-4D97-AF65-F5344CB8AC3E}">
        <p14:creationId xmlns:p14="http://schemas.microsoft.com/office/powerpoint/2010/main" val="26190558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/>
          <p:cNvSpPr>
            <a:spLocks noGrp="1"/>
          </p:cNvSpPr>
          <p:nvPr>
            <p:ph type="sldNum" sz="quarter" idx="25"/>
          </p:nvPr>
        </p:nvSpPr>
        <p:spPr/>
        <p:txBody>
          <a:bodyPr/>
          <a:lstStyle/>
          <a:p>
            <a:r>
              <a:rPr lang="de-DE"/>
              <a:t>S. </a:t>
            </a:r>
            <a:fld id="{D7EFD9E5-FB44-4C01-A2C2-48348664E7CC}" type="slidenum">
              <a:rPr lang="de-DE" smtClean="0"/>
              <a:pPr/>
              <a:t>6</a:t>
            </a:fld>
            <a:endParaRPr lang="de-DE" dirty="0"/>
          </a:p>
        </p:txBody>
      </p:sp>
      <p:sp>
        <p:nvSpPr>
          <p:cNvPr id="2" name="Datumsplatzhalter 1"/>
          <p:cNvSpPr>
            <a:spLocks noGrp="1"/>
          </p:cNvSpPr>
          <p:nvPr>
            <p:ph type="dt" sz="half" idx="23"/>
          </p:nvPr>
        </p:nvSpPr>
        <p:spPr/>
        <p:txBody>
          <a:bodyPr/>
          <a:lstStyle/>
          <a:p>
            <a:fld id="{594F7D0F-64CE-46D6-9834-4DFAD841C9B5}" type="datetime1">
              <a:rPr lang="de-DE" smtClean="0"/>
              <a:t>24.11.2023</a:t>
            </a:fld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24"/>
          </p:nvPr>
        </p:nvSpPr>
        <p:spPr/>
        <p:txBody>
          <a:bodyPr/>
          <a:lstStyle/>
          <a:p>
            <a:r>
              <a:rPr lang="de-DE"/>
              <a:t>Rechenzentrum</a:t>
            </a:r>
            <a:endParaRPr lang="de-DE" dirty="0"/>
          </a:p>
        </p:txBody>
      </p:sp>
      <p:sp>
        <p:nvSpPr>
          <p:cNvPr id="12" name="Textplatzhalter 11"/>
          <p:cNvSpPr>
            <a:spLocks noGrp="1"/>
          </p:cNvSpPr>
          <p:nvPr>
            <p:ph type="body" sz="quarter" idx="15"/>
          </p:nvPr>
        </p:nvSpPr>
        <p:spPr>
          <a:xfrm>
            <a:off x="280804" y="1042967"/>
            <a:ext cx="7459547" cy="3564000"/>
          </a:xfrm>
        </p:spPr>
        <p:txBody>
          <a:bodyPr/>
          <a:lstStyle/>
          <a:p>
            <a:pPr marL="342900" indent="-342900">
              <a:buFont typeface="+mj-lt"/>
              <a:buAutoNum type="arabicPeriod"/>
            </a:pPr>
            <a:r>
              <a:rPr lang="de-DE" dirty="0"/>
              <a:t>Listen-Administratoren registrieren sich einmalig bei DFN-Listserver </a:t>
            </a:r>
          </a:p>
          <a:p>
            <a:pPr marL="342900" indent="-342900">
              <a:buFont typeface="+mj-lt"/>
              <a:buAutoNum type="arabicPeriod"/>
            </a:pPr>
            <a:endParaRPr lang="de-DE" dirty="0"/>
          </a:p>
          <a:p>
            <a:pPr marL="342900" indent="-342900">
              <a:buFont typeface="+mj-lt"/>
              <a:buAutoNum type="arabicPeriod"/>
            </a:pPr>
            <a:r>
              <a:rPr lang="de-DE" dirty="0"/>
              <a:t>es können mehrere Listen verwaltet werden</a:t>
            </a:r>
          </a:p>
          <a:p>
            <a:pPr marL="342900" indent="-342900">
              <a:buFont typeface="+mj-lt"/>
              <a:buAutoNum type="arabicPeriod"/>
            </a:pPr>
            <a:endParaRPr lang="de-DE" dirty="0"/>
          </a:p>
          <a:p>
            <a:pPr marL="342900" indent="-342900">
              <a:buFont typeface="+mj-lt"/>
              <a:buAutoNum type="arabicPeriod"/>
            </a:pPr>
            <a:r>
              <a:rPr lang="de-DE" dirty="0"/>
              <a:t>kopieren die bestehenden Mailinglisten zum neuen Dienst DFN-</a:t>
            </a:r>
            <a:r>
              <a:rPr lang="de-DE" dirty="0" err="1"/>
              <a:t>Listserv</a:t>
            </a:r>
            <a:r>
              <a:rPr lang="de-DE" dirty="0"/>
              <a:t> </a:t>
            </a:r>
          </a:p>
          <a:p>
            <a:pPr marL="342900" indent="-342900">
              <a:buFont typeface="+mj-lt"/>
              <a:buAutoNum type="arabicPeriod"/>
            </a:pPr>
            <a:endParaRPr lang="de-DE" dirty="0"/>
          </a:p>
          <a:p>
            <a:pPr marL="342900" indent="-342900">
              <a:buFont typeface="+mj-lt"/>
              <a:buAutoNum type="arabicPeriod"/>
            </a:pPr>
            <a:r>
              <a:rPr lang="de-DE" dirty="0"/>
              <a:t>Siehe Screenshots in nächsten Folien, oder besuche </a:t>
            </a:r>
          </a:p>
          <a:p>
            <a:pPr marL="342900" indent="-342900">
              <a:buFont typeface="+mj-lt"/>
              <a:buAutoNum type="arabicPeriod"/>
            </a:pPr>
            <a:endParaRPr lang="de-DE" dirty="0"/>
          </a:p>
          <a:p>
            <a:pPr marL="0" indent="0">
              <a:buNone/>
            </a:pPr>
            <a:r>
              <a:rPr lang="de-DE" dirty="0"/>
              <a:t>	-&gt; https://www.listserv.dfn.de/sympa/help/</a:t>
            </a:r>
          </a:p>
          <a:p>
            <a:pPr marL="0" indent="0">
              <a:buNone/>
            </a:pPr>
            <a:endParaRPr lang="de-DE" dirty="0"/>
          </a:p>
          <a:p>
            <a:pPr marL="342900" indent="-342900">
              <a:buFont typeface="+mj-lt"/>
              <a:buAutoNum type="arabicPeriod"/>
            </a:pPr>
            <a:endParaRPr lang="de-DE" dirty="0"/>
          </a:p>
          <a:p>
            <a:pPr marL="0" indent="0">
              <a:buNone/>
            </a:pPr>
            <a:endParaRPr lang="de-DE" dirty="0"/>
          </a:p>
          <a:p>
            <a:endParaRPr lang="de-DE" dirty="0"/>
          </a:p>
          <a:p>
            <a:endParaRPr lang="de-DE" dirty="0"/>
          </a:p>
        </p:txBody>
      </p:sp>
      <p:sp>
        <p:nvSpPr>
          <p:cNvPr id="10" name="Titel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Was ist zu tun?</a:t>
            </a:r>
          </a:p>
        </p:txBody>
      </p:sp>
    </p:spTree>
    <p:extLst>
      <p:ext uri="{BB962C8B-B14F-4D97-AF65-F5344CB8AC3E}">
        <p14:creationId xmlns:p14="http://schemas.microsoft.com/office/powerpoint/2010/main" val="10569550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/>
          <p:cNvSpPr>
            <a:spLocks noGrp="1"/>
          </p:cNvSpPr>
          <p:nvPr>
            <p:ph type="sldNum" sz="quarter" idx="25"/>
          </p:nvPr>
        </p:nvSpPr>
        <p:spPr/>
        <p:txBody>
          <a:bodyPr/>
          <a:lstStyle/>
          <a:p>
            <a:r>
              <a:rPr lang="de-DE"/>
              <a:t>S. </a:t>
            </a:r>
            <a:fld id="{D7EFD9E5-FB44-4C01-A2C2-48348664E7CC}" type="slidenum">
              <a:rPr lang="de-DE" smtClean="0"/>
              <a:pPr/>
              <a:t>7</a:t>
            </a:fld>
            <a:endParaRPr lang="de-DE" dirty="0"/>
          </a:p>
        </p:txBody>
      </p:sp>
      <p:sp>
        <p:nvSpPr>
          <p:cNvPr id="2" name="Datumsplatzhalter 1"/>
          <p:cNvSpPr>
            <a:spLocks noGrp="1"/>
          </p:cNvSpPr>
          <p:nvPr>
            <p:ph type="dt" sz="half" idx="23"/>
          </p:nvPr>
        </p:nvSpPr>
        <p:spPr/>
        <p:txBody>
          <a:bodyPr/>
          <a:lstStyle/>
          <a:p>
            <a:fld id="{594F7D0F-64CE-46D6-9834-4DFAD841C9B5}" type="datetime1">
              <a:rPr lang="de-DE" smtClean="0"/>
              <a:t>24.11.2023</a:t>
            </a:fld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24"/>
          </p:nvPr>
        </p:nvSpPr>
        <p:spPr/>
        <p:txBody>
          <a:bodyPr/>
          <a:lstStyle/>
          <a:p>
            <a:r>
              <a:rPr lang="de-DE"/>
              <a:t>Rechenzentrum</a:t>
            </a:r>
            <a:endParaRPr lang="de-DE" dirty="0"/>
          </a:p>
        </p:txBody>
      </p:sp>
      <p:sp>
        <p:nvSpPr>
          <p:cNvPr id="12" name="Textplatzhalter 11"/>
          <p:cNvSpPr>
            <a:spLocks noGrp="1"/>
          </p:cNvSpPr>
          <p:nvPr>
            <p:ph type="body" sz="quarter" idx="15"/>
          </p:nvPr>
        </p:nvSpPr>
        <p:spPr>
          <a:xfrm>
            <a:off x="280804" y="1042967"/>
            <a:ext cx="7459547" cy="3564000"/>
          </a:xfrm>
        </p:spPr>
        <p:txBody>
          <a:bodyPr/>
          <a:lstStyle/>
          <a:p>
            <a:pPr marL="0" indent="0">
              <a:buNone/>
            </a:pPr>
            <a:r>
              <a:rPr lang="de-DE" sz="3200" dirty="0"/>
              <a:t>Der alte Mail-Verteiler</a:t>
            </a:r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dirty="0"/>
              <a:t>Wenn Sie aus dem bestehenden Mail-Verteiler, von Listen die Mitglieder auflisten und kopieren wollen, folgen sie den Anweisungen in nächsten Folien</a:t>
            </a:r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dirty="0"/>
              <a:t>Wenn Sie die Auflistung nicht brauchen, springen Sie auf 10. Folie..</a:t>
            </a:r>
          </a:p>
          <a:p>
            <a:endParaRPr lang="de-DE" dirty="0"/>
          </a:p>
          <a:p>
            <a:endParaRPr lang="de-DE" dirty="0"/>
          </a:p>
        </p:txBody>
      </p:sp>
      <p:sp>
        <p:nvSpPr>
          <p:cNvPr id="10" name="Titel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Anleitung</a:t>
            </a:r>
          </a:p>
        </p:txBody>
      </p:sp>
    </p:spTree>
    <p:extLst>
      <p:ext uri="{BB962C8B-B14F-4D97-AF65-F5344CB8AC3E}">
        <p14:creationId xmlns:p14="http://schemas.microsoft.com/office/powerpoint/2010/main" val="39308150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E4FC0102-3AF9-D3DE-C3DA-53B366DBC9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B2869-59F2-4F93-88CD-A656416C35EB}" type="datetime1">
              <a:rPr lang="de-DE" smtClean="0"/>
              <a:t>24.11.2023</a:t>
            </a:fld>
            <a:endParaRPr lang="de-DE" dirty="0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84F05819-8FC2-A950-6088-379E340E0A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Rechenzentrum</a:t>
            </a:r>
            <a:endParaRPr lang="de-DE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E704E9BE-8C67-6709-F073-20D6692A0F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de-DE"/>
              <a:t>S. </a:t>
            </a:r>
            <a:fld id="{D7EFD9E5-FB44-4C01-A2C2-48348664E7CC}" type="slidenum">
              <a:rPr lang="de-DE" smtClean="0"/>
              <a:pPr/>
              <a:t>8</a:t>
            </a:fld>
            <a:endParaRPr lang="de-DE" dirty="0"/>
          </a:p>
        </p:txBody>
      </p:sp>
      <p:sp>
        <p:nvSpPr>
          <p:cNvPr id="7" name="Titel 6">
            <a:extLst>
              <a:ext uri="{FF2B5EF4-FFF2-40B4-BE49-F238E27FC236}">
                <a16:creationId xmlns:a16="http://schemas.microsoft.com/office/drawing/2014/main" id="{0F13E205-270C-B3DE-EA5A-FD494F6181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Anleitung</a:t>
            </a:r>
          </a:p>
        </p:txBody>
      </p:sp>
      <p:pic>
        <p:nvPicPr>
          <p:cNvPr id="9" name="Grafik 8">
            <a:extLst>
              <a:ext uri="{FF2B5EF4-FFF2-40B4-BE49-F238E27FC236}">
                <a16:creationId xmlns:a16="http://schemas.microsoft.com/office/drawing/2014/main" id="{CA530255-0747-6FAA-17BE-6CE4D8B4861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03648" y="1079575"/>
            <a:ext cx="6054548" cy="3492381"/>
          </a:xfrm>
          <a:prstGeom prst="rect">
            <a:avLst/>
          </a:prstGeom>
        </p:spPr>
      </p:pic>
      <p:sp>
        <p:nvSpPr>
          <p:cNvPr id="5" name="Textfeld 4">
            <a:extLst>
              <a:ext uri="{FF2B5EF4-FFF2-40B4-BE49-F238E27FC236}">
                <a16:creationId xmlns:a16="http://schemas.microsoft.com/office/drawing/2014/main" id="{52D0B947-D809-6698-DBD8-4AB473264482}"/>
              </a:ext>
            </a:extLst>
          </p:cNvPr>
          <p:cNvSpPr txBox="1"/>
          <p:nvPr/>
        </p:nvSpPr>
        <p:spPr>
          <a:xfrm>
            <a:off x="827584" y="555526"/>
            <a:ext cx="5400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https://listserver.hs-regensburg.de/wws</a:t>
            </a:r>
          </a:p>
        </p:txBody>
      </p:sp>
    </p:spTree>
    <p:extLst>
      <p:ext uri="{BB962C8B-B14F-4D97-AF65-F5344CB8AC3E}">
        <p14:creationId xmlns:p14="http://schemas.microsoft.com/office/powerpoint/2010/main" val="32433310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03B865E0-DA7C-E09C-8366-336A43D30B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B2869-59F2-4F93-88CD-A656416C35EB}" type="datetime1">
              <a:rPr lang="de-DE" smtClean="0"/>
              <a:t>24.11.2023</a:t>
            </a:fld>
            <a:endParaRPr lang="de-DE" dirty="0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92420306-53D3-EDBE-6AE7-7D82E668BB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Rechenzentrum</a:t>
            </a:r>
            <a:endParaRPr lang="de-DE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91CED07B-8629-3E2F-624A-9276AE858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de-DE"/>
              <a:t>S. </a:t>
            </a:r>
            <a:fld id="{D7EFD9E5-FB44-4C01-A2C2-48348664E7CC}" type="slidenum">
              <a:rPr lang="de-DE" smtClean="0"/>
              <a:pPr/>
              <a:t>9</a:t>
            </a:fld>
            <a:endParaRPr lang="de-DE" dirty="0"/>
          </a:p>
        </p:txBody>
      </p:sp>
      <p:sp>
        <p:nvSpPr>
          <p:cNvPr id="7" name="Titel 6">
            <a:extLst>
              <a:ext uri="{FF2B5EF4-FFF2-40B4-BE49-F238E27FC236}">
                <a16:creationId xmlns:a16="http://schemas.microsoft.com/office/drawing/2014/main" id="{AD506EC0-561A-C3BB-701B-E201EDECE0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Anleitung</a:t>
            </a:r>
          </a:p>
        </p:txBody>
      </p:sp>
      <p:pic>
        <p:nvPicPr>
          <p:cNvPr id="11" name="Grafik 10">
            <a:extLst>
              <a:ext uri="{FF2B5EF4-FFF2-40B4-BE49-F238E27FC236}">
                <a16:creationId xmlns:a16="http://schemas.microsoft.com/office/drawing/2014/main" id="{B26C455E-98DB-48A2-C6B7-AE1644BBBAF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95736" y="1203598"/>
            <a:ext cx="5372512" cy="3044791"/>
          </a:xfrm>
          <a:prstGeom prst="rect">
            <a:avLst/>
          </a:prstGeom>
        </p:spPr>
      </p:pic>
      <p:sp>
        <p:nvSpPr>
          <p:cNvPr id="12" name="Titel 6">
            <a:extLst>
              <a:ext uri="{FF2B5EF4-FFF2-40B4-BE49-F238E27FC236}">
                <a16:creationId xmlns:a16="http://schemas.microsoft.com/office/drawing/2014/main" id="{0188F927-5EF1-46D7-AB0B-8EE6798DA8E1}"/>
              </a:ext>
            </a:extLst>
          </p:cNvPr>
          <p:cNvSpPr txBox="1">
            <a:spLocks/>
          </p:cNvSpPr>
          <p:nvPr/>
        </p:nvSpPr>
        <p:spPr>
          <a:xfrm>
            <a:off x="296090" y="778991"/>
            <a:ext cx="6148800" cy="324000"/>
          </a:xfrm>
          <a:prstGeom prst="rect">
            <a:avLst/>
          </a:prstGeom>
        </p:spPr>
        <p:txBody>
          <a:bodyPr vert="horz" lIns="0" tIns="36000" rIns="68400" bIns="36000" rtlCol="0" anchor="ctr" anchorCtr="0">
            <a:noAutofit/>
          </a:bodyPr>
          <a:lstStyle>
            <a:lvl1pPr algn="r" defTabSz="685749" rtl="0" eaLnBrk="1" latinLnBrk="0" hangingPunct="1">
              <a:spcBef>
                <a:spcPct val="0"/>
              </a:spcBef>
              <a:buNone/>
              <a:defRPr sz="2100" b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de-DE" dirty="0"/>
              <a:t>Abonnenten auflisten</a:t>
            </a:r>
          </a:p>
        </p:txBody>
      </p:sp>
    </p:spTree>
    <p:extLst>
      <p:ext uri="{BB962C8B-B14F-4D97-AF65-F5344CB8AC3E}">
        <p14:creationId xmlns:p14="http://schemas.microsoft.com/office/powerpoint/2010/main" val="3295602759"/>
      </p:ext>
    </p:extLst>
  </p:cSld>
  <p:clrMapOvr>
    <a:masterClrMapping/>
  </p:clrMapOvr>
</p:sld>
</file>

<file path=ppt/theme/theme1.xml><?xml version="1.0" encoding="utf-8"?>
<a:theme xmlns:a="http://schemas.openxmlformats.org/drawingml/2006/main" name="OTH_PPT_16x9">
  <a:themeElements>
    <a:clrScheme name="OTH Regensburg Farben">
      <a:dk1>
        <a:sysClr val="windowText" lastClr="000000"/>
      </a:dk1>
      <a:lt1>
        <a:sysClr val="window" lastClr="FFFFFF"/>
      </a:lt1>
      <a:dk2>
        <a:srgbClr val="FFED00"/>
      </a:dk2>
      <a:lt2>
        <a:srgbClr val="D5D2C2"/>
      </a:lt2>
      <a:accent1>
        <a:srgbClr val="EF7D00"/>
      </a:accent1>
      <a:accent2>
        <a:srgbClr val="C22E0C"/>
      </a:accent2>
      <a:accent3>
        <a:srgbClr val="831F82"/>
      </a:accent3>
      <a:accent4>
        <a:srgbClr val="164194"/>
      </a:accent4>
      <a:accent5>
        <a:srgbClr val="009BAC"/>
      </a:accent5>
      <a:accent6>
        <a:srgbClr val="008C49"/>
      </a:accent6>
      <a:hlink>
        <a:srgbClr val="5F5F5F"/>
      </a:hlink>
      <a:folHlink>
        <a:srgbClr val="5F5F5F"/>
      </a:folHlink>
    </a:clrScheme>
    <a:fontScheme name="OTH Standard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TH_PowerPoint_16x9_Vorschlag_pepig.potx" id="{43620CFC-C386-4CA8-B9E6-5EEE78A9B3C3}" vid="{E10F38B3-65C0-4F3B-89E5-411266422D7E}"/>
    </a:ext>
  </a:extLst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TH Regensburg Farben">
    <a:dk1>
      <a:sysClr val="windowText" lastClr="000000"/>
    </a:dk1>
    <a:lt1>
      <a:sysClr val="window" lastClr="FFFFFF"/>
    </a:lt1>
    <a:dk2>
      <a:srgbClr val="FFED00"/>
    </a:dk2>
    <a:lt2>
      <a:srgbClr val="D5D2C2"/>
    </a:lt2>
    <a:accent1>
      <a:srgbClr val="EF7D00"/>
    </a:accent1>
    <a:accent2>
      <a:srgbClr val="C22E0C"/>
    </a:accent2>
    <a:accent3>
      <a:srgbClr val="831F82"/>
    </a:accent3>
    <a:accent4>
      <a:srgbClr val="164194"/>
    </a:accent4>
    <a:accent5>
      <a:srgbClr val="009BAC"/>
    </a:accent5>
    <a:accent6>
      <a:srgbClr val="008C49"/>
    </a:accent6>
    <a:hlink>
      <a:srgbClr val="5F5F5F"/>
    </a:hlink>
    <a:folHlink>
      <a:srgbClr val="5F5F5F"/>
    </a:folHlink>
  </a:clr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6141efda-3390-4ed1-aef0-52e8246980d7" xsi:nil="true"/>
    <lcf76f155ced4ddcb4097134ff3c332f xmlns="b456ad65-a725-41d4-b2e1-3d721ad2766b">
      <Terms xmlns="http://schemas.microsoft.com/office/infopath/2007/PartnerControls"/>
    </lcf76f155ced4ddcb4097134ff3c332f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D78E8A62ED924E4BA54EEB6FBAF1B1C9" ma:contentTypeVersion="11" ma:contentTypeDescription="Ein neues Dokument erstellen." ma:contentTypeScope="" ma:versionID="20cdd2dea87ecc6f105874622195e9d5">
  <xsd:schema xmlns:xsd="http://www.w3.org/2001/XMLSchema" xmlns:xs="http://www.w3.org/2001/XMLSchema" xmlns:p="http://schemas.microsoft.com/office/2006/metadata/properties" xmlns:ns2="b456ad65-a725-41d4-b2e1-3d721ad2766b" xmlns:ns3="6141efda-3390-4ed1-aef0-52e8246980d7" targetNamespace="http://schemas.microsoft.com/office/2006/metadata/properties" ma:root="true" ma:fieldsID="3acc97b2b8417f97b9d157d7f0681d17" ns2:_="" ns3:_="">
    <xsd:import namespace="b456ad65-a725-41d4-b2e1-3d721ad2766b"/>
    <xsd:import namespace="6141efda-3390-4ed1-aef0-52e8246980d7"/>
    <xsd:element name="properties">
      <xsd:complexType>
        <xsd:sequence>
          <xsd:element name="documentManagement">
            <xsd:complexType>
              <xsd:all>
                <xsd:element ref="ns2:lcf76f155ced4ddcb4097134ff3c332f" minOccurs="0"/>
                <xsd:element ref="ns3:TaxCatchAll" minOccurs="0"/>
                <xsd:element ref="ns2:MediaServiceMetadata" minOccurs="0"/>
                <xsd:element ref="ns2:MediaServiceFastMetadata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ObjectDetectorVersion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456ad65-a725-41d4-b2e1-3d721ad2766b" elementFormDefault="qualified">
    <xsd:import namespace="http://schemas.microsoft.com/office/2006/documentManagement/types"/>
    <xsd:import namespace="http://schemas.microsoft.com/office/infopath/2007/PartnerControls"/>
    <xsd:element name="lcf76f155ced4ddcb4097134ff3c332f" ma:index="9" nillable="true" ma:taxonomy="true" ma:internalName="lcf76f155ced4ddcb4097134ff3c332f" ma:taxonomyFieldName="MediaServiceImageTags" ma:displayName="Bildmarkierungen" ma:readOnly="false" ma:fieldId="{5cf76f15-5ced-4ddc-b409-7134ff3c332f}" ma:taxonomyMulti="true" ma:sspId="bc0a8c67-d3d3-4480-b813-4225756634c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bjectDetectorVersions" ma:index="16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141efda-3390-4ed1-aef0-52e8246980d7" elementFormDefault="qualified">
    <xsd:import namespace="http://schemas.microsoft.com/office/2006/documentManagement/types"/>
    <xsd:import namespace="http://schemas.microsoft.com/office/infopath/2007/PartnerControls"/>
    <xsd:element name="TaxCatchAll" ma:index="10" nillable="true" ma:displayName="Taxonomy Catch All Column" ma:hidden="true" ma:list="{fcec38f0-ece7-496d-b6f4-84a76d2b481d}" ma:internalName="TaxCatchAll" ma:showField="CatchAllData" ma:web="6141efda-3390-4ed1-aef0-52e8246980d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7" nillable="true" ma:displayName="Freigegeben für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Freigegeben für -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32B5F3B-0372-4BF6-9326-1BD4768CA2FE}">
  <ds:schemaRefs>
    <ds:schemaRef ds:uri="http://schemas.microsoft.com/office/2006/metadata/properties"/>
    <ds:schemaRef ds:uri="http://schemas.microsoft.com/office/infopath/2007/PartnerControls"/>
    <ds:schemaRef ds:uri="60ae07f9-c710-4147-a4bb-ffce3af5c857"/>
    <ds:schemaRef ds:uri="http://schemas.microsoft.com/sharepoint/v4"/>
    <ds:schemaRef ds:uri="44449387-be1d-4a23-a037-6363c2cb9483"/>
    <ds:schemaRef ds:uri="6141efda-3390-4ed1-aef0-52e8246980d7"/>
    <ds:schemaRef ds:uri="b456ad65-a725-41d4-b2e1-3d721ad2766b"/>
  </ds:schemaRefs>
</ds:datastoreItem>
</file>

<file path=customXml/itemProps2.xml><?xml version="1.0" encoding="utf-8"?>
<ds:datastoreItem xmlns:ds="http://schemas.openxmlformats.org/officeDocument/2006/customXml" ds:itemID="{F4A02375-CA32-4DD7-9770-AC88432C650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456ad65-a725-41d4-b2e1-3d721ad2766b"/>
    <ds:schemaRef ds:uri="6141efda-3390-4ed1-aef0-52e8246980d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6AC004E1-997E-48E2-B10F-4352CE51738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OTH_PPT_16x9</Template>
  <TotalTime>0</TotalTime>
  <Words>622</Words>
  <Application>Microsoft Office PowerPoint</Application>
  <PresentationFormat>Bildschirmpräsentation (16:9)</PresentationFormat>
  <Paragraphs>171</Paragraphs>
  <Slides>23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23</vt:i4>
      </vt:variant>
    </vt:vector>
  </HeadingPairs>
  <TitlesOfParts>
    <vt:vector size="28" baseType="lpstr">
      <vt:lpstr>Arial</vt:lpstr>
      <vt:lpstr>Calibri</vt:lpstr>
      <vt:lpstr>Lucida Sans</vt:lpstr>
      <vt:lpstr>Wingdings</vt:lpstr>
      <vt:lpstr>OTH_PPT_16x9</vt:lpstr>
      <vt:lpstr>Änderung Email-Verteiler Dienst  (List-Server)</vt:lpstr>
      <vt:lpstr>Hintergrund</vt:lpstr>
      <vt:lpstr>Neuer Dienst: DFN-Listserv</vt:lpstr>
      <vt:lpstr>PowerPoint-Präsentation</vt:lpstr>
      <vt:lpstr>Hintergrund</vt:lpstr>
      <vt:lpstr>Was ist zu tun?</vt:lpstr>
      <vt:lpstr>Anleitung</vt:lpstr>
      <vt:lpstr>Anleitung</vt:lpstr>
      <vt:lpstr>Anleitung</vt:lpstr>
      <vt:lpstr>Anleitung</vt:lpstr>
      <vt:lpstr>Anleitung</vt:lpstr>
      <vt:lpstr>Anleitung</vt:lpstr>
      <vt:lpstr>Anleitung</vt:lpstr>
      <vt:lpstr>Anleitung</vt:lpstr>
      <vt:lpstr>Anleitung</vt:lpstr>
      <vt:lpstr>Anleitung</vt:lpstr>
      <vt:lpstr>Anleitung</vt:lpstr>
      <vt:lpstr>PowerPoint-Präsentation</vt:lpstr>
      <vt:lpstr>Anleitung</vt:lpstr>
      <vt:lpstr>Anleitung</vt:lpstr>
      <vt:lpstr>Anleitung</vt:lpstr>
      <vt:lpstr>Hinweiß</vt:lpstr>
      <vt:lpstr>PowerPoint-Präsentation</vt:lpstr>
    </vt:vector>
  </TitlesOfParts>
  <Company>pepig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Vorlage</dc:title>
  <dc:creator>pepig Gabriele Thanner</dc:creator>
  <cp:lastModifiedBy>Ismar Mujezinovic</cp:lastModifiedBy>
  <cp:revision>57</cp:revision>
  <dcterms:created xsi:type="dcterms:W3CDTF">2016-03-30T09:52:44Z</dcterms:created>
  <dcterms:modified xsi:type="dcterms:W3CDTF">2023-11-24T09:19:32Z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0x010100D78E8A62ED924E4BA54EEB6FBAF1B1C9</vt:lpwstr>
  </property>
  <property fmtid="{D5CDD505-2E9C-101B-9397-08002B2CF9AE}" pid="3" name="_dlc_DocIdItemGuid">
    <vt:lpwstr>f8b0884a-b976-45ad-bd2c-a8d8a53d85e1</vt:lpwstr>
  </property>
</Properties>
</file>