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4" r:id="rId6"/>
    <p:sldId id="266" r:id="rId7"/>
    <p:sldId id="257" r:id="rId8"/>
    <p:sldId id="258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1" r:id="rId20"/>
  </p:sldIdLst>
  <p:sldSz cx="9144000" cy="5143500" type="screen16x9"/>
  <p:notesSz cx="6858000" cy="9144000"/>
  <p:defaultTextStyle>
    <a:defPPr>
      <a:defRPr lang="de-DE"/>
    </a:defPPr>
    <a:lvl1pPr marL="0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6857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56" autoAdjust="0"/>
    <p:restoredTop sz="94676" autoAdjust="0"/>
  </p:normalViewPr>
  <p:slideViewPr>
    <p:cSldViewPr showGuides="1">
      <p:cViewPr varScale="1">
        <p:scale>
          <a:sx n="148" d="100"/>
          <a:sy n="148" d="100"/>
        </p:scale>
        <p:origin x="132" y="360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87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789040" y="252656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r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9716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89040" y="853244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8B742-6BAC-4ABF-B2EB-174ED71661CE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Logo OTH" descr="OTH_Logo_3zeilig_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476672" y="251520"/>
            <a:ext cx="2983074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9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C4B87-6123-4AD5-BA18-D0C615F32DE0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54D14-BD7D-4C86-87A4-3C7AAB60A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783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6857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CFAD-955A-416D-890C-69EF36CCBEFF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Titel 1"/>
          <p:cNvSpPr>
            <a:spLocks noGrp="1"/>
          </p:cNvSpPr>
          <p:nvPr>
            <p:ph type="ctrTitle" hasCustomPrompt="1"/>
          </p:nvPr>
        </p:nvSpPr>
        <p:spPr>
          <a:xfrm>
            <a:off x="286574" y="1138485"/>
            <a:ext cx="7772400" cy="1567997"/>
          </a:xfrm>
        </p:spPr>
        <p:txBody>
          <a:bodyPr rIns="0" anchor="ctr" anchorCtr="0">
            <a:normAutofit/>
          </a:bodyPr>
          <a:lstStyle>
            <a:lvl1pPr algn="l">
              <a:defRPr sz="3300" b="1"/>
            </a:lvl1pPr>
          </a:lstStyle>
          <a:p>
            <a:r>
              <a:rPr lang="de-DE" dirty="0"/>
              <a:t>Titel durch Klicken bearbeiten</a:t>
            </a:r>
          </a:p>
        </p:txBody>
      </p:sp>
      <p:sp>
        <p:nvSpPr>
          <p:cNvPr id="1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86574" y="2499742"/>
            <a:ext cx="7774632" cy="32665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eingeben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029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7E8E-1AA5-4318-92A4-56853E93EC6C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8200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ß variabel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500D-6C50-47C1-87A8-6E164FE13F22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83660" y="686480"/>
            <a:ext cx="8568000" cy="3911456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Bild/ Illustration variabel -&gt; </a:t>
            </a:r>
            <a:br>
              <a:rPr lang="de-DE" dirty="0"/>
            </a:br>
            <a:r>
              <a:rPr lang="de-DE" dirty="0"/>
              <a:t>auf Symbol klicken und einfügen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70687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ß fix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CF5A7F-CC2B-4EFE-8D09-50B2C7E86E99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Bildplatzhalter"/>
          <p:cNvSpPr>
            <a:spLocks noGrp="1"/>
          </p:cNvSpPr>
          <p:nvPr>
            <p:ph type="pic" sz="quarter" idx="13" hasCustomPrompt="1"/>
          </p:nvPr>
        </p:nvSpPr>
        <p:spPr>
          <a:xfrm>
            <a:off x="287335" y="692695"/>
            <a:ext cx="8569325" cy="39067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fix -&gt; auf Symbol klicken und einfügen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32344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 groß fix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B56E9-6564-4439-8730-92546E0F1BFD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5" name="Bildplatzhalter"/>
          <p:cNvSpPr>
            <a:spLocks noGrp="1"/>
          </p:cNvSpPr>
          <p:nvPr>
            <p:ph type="pic" sz="quarter" idx="13" hasCustomPrompt="1"/>
          </p:nvPr>
        </p:nvSpPr>
        <p:spPr>
          <a:xfrm>
            <a:off x="280804" y="1101599"/>
            <a:ext cx="8569325" cy="35196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fix -&gt; auf Symbol klicken und einfügen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9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8568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3114404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 f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1A35-7C26-4B22-8A93-06F92D0C0758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Bildplatzhalter rechts"/>
          <p:cNvSpPr>
            <a:spLocks noGrp="1"/>
          </p:cNvSpPr>
          <p:nvPr>
            <p:ph type="pic" sz="quarter" idx="15" hasCustomPrompt="1"/>
          </p:nvPr>
        </p:nvSpPr>
        <p:spPr>
          <a:xfrm>
            <a:off x="4673288" y="1101600"/>
            <a:ext cx="4175512" cy="350939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DE" dirty="0"/>
              <a:t>Bild fix -&gt; auf Symbol klicken und einfügen</a:t>
            </a:r>
          </a:p>
        </p:txBody>
      </p:sp>
      <p:sp>
        <p:nvSpPr>
          <p:cNvPr id="5" name="Bildplatzhalter links"/>
          <p:cNvSpPr>
            <a:spLocks noGrp="1"/>
          </p:cNvSpPr>
          <p:nvPr>
            <p:ph type="pic" sz="quarter" idx="13" hasCustomPrompt="1"/>
          </p:nvPr>
        </p:nvSpPr>
        <p:spPr>
          <a:xfrm>
            <a:off x="280801" y="1101600"/>
            <a:ext cx="4175999" cy="350939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DE" dirty="0"/>
              <a:t>Bild fix -&gt; auf Symbol klicken und einfügen</a:t>
            </a:r>
          </a:p>
        </p:txBody>
      </p:sp>
      <p:sp>
        <p:nvSpPr>
          <p:cNvPr id="4" name="Titel rechts"/>
          <p:cNvSpPr>
            <a:spLocks noGrp="1"/>
          </p:cNvSpPr>
          <p:nvPr>
            <p:ph type="body" sz="quarter" idx="16" hasCustomPrompt="1"/>
          </p:nvPr>
        </p:nvSpPr>
        <p:spPr>
          <a:xfrm>
            <a:off x="4673288" y="769002"/>
            <a:ext cx="4175512" cy="234900"/>
          </a:xfrm>
        </p:spPr>
        <p:txBody>
          <a:bodyPr tIns="36000" rIns="0" bIns="36000" anchor="ctr" anchorCtr="0">
            <a:noAutofit/>
          </a:bodyPr>
          <a:lstStyle>
            <a:lvl1pPr marL="0" indent="0">
              <a:buNone/>
              <a:defRPr sz="1500" b="1" baseline="0"/>
            </a:lvl1pPr>
          </a:lstStyle>
          <a:p>
            <a:pPr lvl="0"/>
            <a:r>
              <a:rPr lang="de-DE" dirty="0"/>
              <a:t>Titel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3" name="Titel rechts"/>
          <p:cNvSpPr>
            <a:spLocks noGrp="1"/>
          </p:cNvSpPr>
          <p:nvPr>
            <p:ph type="body" sz="quarter" idx="17" hasCustomPrompt="1"/>
          </p:nvPr>
        </p:nvSpPr>
        <p:spPr>
          <a:xfrm>
            <a:off x="281288" y="770400"/>
            <a:ext cx="4175512" cy="234900"/>
          </a:xfrm>
        </p:spPr>
        <p:txBody>
          <a:bodyPr tIns="36000" rIns="0" bIns="36000" anchor="ctr" anchorCtr="0">
            <a:noAutofit/>
          </a:bodyPr>
          <a:lstStyle>
            <a:lvl1pPr marL="0" indent="0">
              <a:buNone/>
              <a:defRPr sz="1500" b="1" baseline="0"/>
            </a:lvl1pPr>
          </a:lstStyle>
          <a:p>
            <a:pPr lvl="0"/>
            <a:r>
              <a:rPr lang="de-DE" dirty="0"/>
              <a:t>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1160609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FB2B-7CC3-4744-93CE-88BBFC3A8E53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280800" y="4773603"/>
            <a:ext cx="4507224" cy="369901"/>
          </a:xfrm>
        </p:spPr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"/>
          <p:cNvSpPr>
            <a:spLocks noGrp="1"/>
          </p:cNvSpPr>
          <p:nvPr>
            <p:ph type="pic" sz="quarter" idx="13" hasCustomPrompt="1"/>
          </p:nvPr>
        </p:nvSpPr>
        <p:spPr>
          <a:xfrm>
            <a:off x="4672828" y="705883"/>
            <a:ext cx="4168744" cy="360940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DE" dirty="0"/>
              <a:t>Bild fix -&gt;</a:t>
            </a:r>
            <a:br>
              <a:rPr lang="de-DE" dirty="0"/>
            </a:br>
            <a:r>
              <a:rPr lang="de-DE" dirty="0"/>
              <a:t>auf Symbol klicken </a:t>
            </a:r>
            <a:br>
              <a:rPr lang="de-DE" dirty="0"/>
            </a:br>
            <a:r>
              <a:rPr lang="de-DE" dirty="0"/>
              <a:t>und einfügen</a:t>
            </a:r>
          </a:p>
        </p:txBody>
      </p:sp>
      <p:sp>
        <p:nvSpPr>
          <p:cNvPr id="4" name="Textplatzhalter links"/>
          <p:cNvSpPr>
            <a:spLocks noGrp="1"/>
          </p:cNvSpPr>
          <p:nvPr>
            <p:ph type="body" sz="quarter" idx="15" hasCustomPrompt="1"/>
          </p:nvPr>
        </p:nvSpPr>
        <p:spPr>
          <a:xfrm>
            <a:off x="276108" y="1040259"/>
            <a:ext cx="4180692" cy="3564043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Untertitel rechts"/>
          <p:cNvSpPr>
            <a:spLocks noGrp="1"/>
          </p:cNvSpPr>
          <p:nvPr>
            <p:ph type="body" sz="quarter" idx="16" hasCustomPrompt="1"/>
          </p:nvPr>
        </p:nvSpPr>
        <p:spPr>
          <a:xfrm>
            <a:off x="4672828" y="4436280"/>
            <a:ext cx="4176712" cy="168022"/>
          </a:xfrm>
        </p:spPr>
        <p:txBody>
          <a:bodyPr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 durch Klick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2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41796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277415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FDBA-FA84-4714-99DB-E606AED75EA3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links"/>
          <p:cNvSpPr>
            <a:spLocks noGrp="1"/>
          </p:cNvSpPr>
          <p:nvPr>
            <p:ph type="body" sz="quarter" idx="15" hasCustomPrompt="1"/>
          </p:nvPr>
        </p:nvSpPr>
        <p:spPr>
          <a:xfrm>
            <a:off x="276108" y="1040259"/>
            <a:ext cx="4180692" cy="3564043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4"/>
          </p:nvPr>
        </p:nvSpPr>
        <p:spPr>
          <a:xfrm>
            <a:off x="4672800" y="712414"/>
            <a:ext cx="4176000" cy="389858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1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41796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2217606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7483-859F-4DC4-948F-BC0E948F6ABC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80800" y="678942"/>
            <a:ext cx="8568000" cy="331271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80800" y="4423049"/>
            <a:ext cx="8568000" cy="308941"/>
          </a:xfrm>
        </p:spPr>
        <p:txBody>
          <a:bodyPr/>
          <a:lstStyle>
            <a:lvl1pPr marL="0" indent="0">
              <a:buNone/>
              <a:defRPr sz="1100"/>
            </a:lvl1pPr>
            <a:lvl2pPr marL="342875" indent="0">
              <a:buNone/>
              <a:defRPr sz="900"/>
            </a:lvl2pPr>
            <a:lvl3pPr marL="685749" indent="0">
              <a:buNone/>
              <a:defRPr sz="800"/>
            </a:lvl3pPr>
            <a:lvl4pPr marL="1028624" indent="0">
              <a:buNone/>
              <a:defRPr sz="700"/>
            </a:lvl4pPr>
            <a:lvl5pPr marL="1371498" indent="0">
              <a:buNone/>
              <a:defRPr sz="700"/>
            </a:lvl5pPr>
            <a:lvl6pPr marL="1714373" indent="0">
              <a:buNone/>
              <a:defRPr sz="700"/>
            </a:lvl6pPr>
            <a:lvl7pPr marL="2057246" indent="0">
              <a:buNone/>
              <a:defRPr sz="700"/>
            </a:lvl7pPr>
            <a:lvl8pPr marL="2400120" indent="0">
              <a:buNone/>
              <a:defRPr sz="700"/>
            </a:lvl8pPr>
            <a:lvl9pPr marL="2742995" indent="0">
              <a:buNone/>
              <a:defRPr sz="7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1" name="Überschrift rechts oben"/>
          <p:cNvSpPr>
            <a:spLocks noGrp="1"/>
          </p:cNvSpPr>
          <p:nvPr>
            <p:ph type="body" sz="quarter" idx="13" hasCustomPrompt="1"/>
          </p:nvPr>
        </p:nvSpPr>
        <p:spPr>
          <a:xfrm>
            <a:off x="280800" y="3999600"/>
            <a:ext cx="8568000" cy="424800"/>
          </a:xfrm>
        </p:spPr>
        <p:txBody>
          <a:bodyPr rIns="0" anchor="b" anchorCtr="0">
            <a:noAutofit/>
          </a:bodyPr>
          <a:lstStyle>
            <a:lvl1pPr marL="0" indent="0" algn="l">
              <a:buNone/>
              <a:defRPr sz="2100" b="0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209785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Inhaltsplatzhalter"/>
          <p:cNvSpPr>
            <a:spLocks noGrp="1"/>
          </p:cNvSpPr>
          <p:nvPr>
            <p:ph idx="1" hasCustomPrompt="1"/>
          </p:nvPr>
        </p:nvSpPr>
        <p:spPr>
          <a:xfrm>
            <a:off x="279167" y="1036558"/>
            <a:ext cx="8568000" cy="35075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 baseline="0"/>
            </a:lvl1pPr>
            <a:lvl2pPr marL="366686" indent="-169057"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de-DE" dirty="0"/>
              <a:t>Text bearbeiten oder Bild/ Illustration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Überschrift rechts oben"/>
          <p:cNvSpPr>
            <a:spLocks noGrp="1"/>
          </p:cNvSpPr>
          <p:nvPr>
            <p:ph type="body" sz="quarter" idx="13" hasCustomPrompt="1"/>
          </p:nvPr>
        </p:nvSpPr>
        <p:spPr>
          <a:xfrm>
            <a:off x="281258" y="597785"/>
            <a:ext cx="8568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9346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(rechts oben)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EF72-106A-460E-B2D3-7E5BCB3D96C5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Rechenzentrum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Inhaltsplatzhalter"/>
          <p:cNvSpPr>
            <a:spLocks noGrp="1"/>
          </p:cNvSpPr>
          <p:nvPr>
            <p:ph idx="15" hasCustomPrompt="1"/>
          </p:nvPr>
        </p:nvSpPr>
        <p:spPr>
          <a:xfrm>
            <a:off x="279167" y="668709"/>
            <a:ext cx="8569633" cy="39430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 baseline="0"/>
            </a:lvl1pPr>
            <a:lvl2pPr marL="366686" indent="-169057"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de-DE" dirty="0"/>
              <a:t>Text bearbeiten oder Bild/ Illustration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63298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_mi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 Verbindung 10"/>
          <p:cNvCxnSpPr/>
          <p:nvPr userDrawn="1"/>
        </p:nvCxnSpPr>
        <p:spPr>
          <a:xfrm>
            <a:off x="0" y="53460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279403" y="1492419"/>
            <a:ext cx="8569325" cy="31130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fix -&gt; </a:t>
            </a:r>
            <a:br>
              <a:rPr lang="de-DE" dirty="0"/>
            </a:br>
            <a:r>
              <a:rPr lang="de-DE" dirty="0"/>
              <a:t>auf Symbol klicken und einfügen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79403" y="1044448"/>
            <a:ext cx="8568000" cy="262346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eingeben</a:t>
            </a:r>
          </a:p>
        </p:txBody>
      </p:sp>
      <p:pic>
        <p:nvPicPr>
          <p:cNvPr id="7" name="Logo OTH" descr="OTH_Logo_3zeilig_AM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279403" y="104775"/>
            <a:ext cx="2237306" cy="324000"/>
          </a:xfrm>
          <a:prstGeom prst="rect">
            <a:avLst/>
          </a:prstGeom>
        </p:spPr>
      </p:pic>
      <p:sp>
        <p:nvSpPr>
          <p:cNvPr id="15" name="Datumsplatzhalter 5"/>
          <p:cNvSpPr>
            <a:spLocks noGrp="1"/>
          </p:cNvSpPr>
          <p:nvPr>
            <p:ph type="dt" sz="half" idx="10"/>
          </p:nvPr>
        </p:nvSpPr>
        <p:spPr>
          <a:xfrm>
            <a:off x="4788024" y="4773603"/>
            <a:ext cx="3284488" cy="369901"/>
          </a:xfrm>
        </p:spPr>
        <p:txBody>
          <a:bodyPr/>
          <a:lstStyle/>
          <a:p>
            <a:fld id="{92C4EFDA-970C-4B80-9290-99761DAADC69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0800" y="4773603"/>
            <a:ext cx="4507224" cy="369901"/>
          </a:xfrm>
        </p:spPr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56713" y="4767263"/>
            <a:ext cx="792088" cy="369900"/>
          </a:xfrm>
        </p:spPr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8" name="Gerade Verbindung oben"/>
          <p:cNvCxnSpPr/>
          <p:nvPr userDrawn="1"/>
        </p:nvCxnSpPr>
        <p:spPr>
          <a:xfrm>
            <a:off x="0" y="4773599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9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8568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374386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E264-8393-4CF7-B679-57FD690BAED0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2800" y="1221449"/>
            <a:ext cx="4176000" cy="339034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0800" y="1221448"/>
            <a:ext cx="4176000" cy="339034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1" name="Überschrift rechts oben"/>
          <p:cNvSpPr>
            <a:spLocks noGrp="1"/>
          </p:cNvSpPr>
          <p:nvPr>
            <p:ph type="body" sz="quarter" idx="13" hasCustomPrompt="1"/>
          </p:nvPr>
        </p:nvSpPr>
        <p:spPr>
          <a:xfrm>
            <a:off x="281258" y="597785"/>
            <a:ext cx="8568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</p:spTree>
    <p:extLst>
      <p:ext uri="{BB962C8B-B14F-4D97-AF65-F5344CB8AC3E}">
        <p14:creationId xmlns:p14="http://schemas.microsoft.com/office/powerpoint/2010/main" val="175600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9BA7-D4CC-4F7D-B79E-D1C9D8A90070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72800" y="1506910"/>
            <a:ext cx="4176000" cy="31040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72800" y="946754"/>
            <a:ext cx="4176000" cy="397552"/>
          </a:xfrm>
        </p:spPr>
        <p:txBody>
          <a:bodyPr tIns="26999" rIns="0" bIns="0" anchor="b"/>
          <a:lstStyle>
            <a:lvl1pPr marL="0" indent="0">
              <a:buNone/>
              <a:defRPr sz="1800" b="0"/>
            </a:lvl1pPr>
            <a:lvl2pPr marL="342875" indent="0">
              <a:buNone/>
              <a:defRPr sz="1500" b="1"/>
            </a:lvl2pPr>
            <a:lvl3pPr marL="685749" indent="0">
              <a:buNone/>
              <a:defRPr sz="140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de-DE" dirty="0"/>
              <a:t>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0800" y="1506910"/>
            <a:ext cx="4176000" cy="31040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280800" y="946754"/>
            <a:ext cx="4176000" cy="397552"/>
          </a:xfrm>
        </p:spPr>
        <p:txBody>
          <a:bodyPr tIns="26999" rIns="0" bIns="0" anchor="b"/>
          <a:lstStyle>
            <a:lvl1pPr marL="0" indent="0">
              <a:buNone/>
              <a:defRPr sz="1800" b="0"/>
            </a:lvl1pPr>
            <a:lvl2pPr marL="342875" indent="0">
              <a:buNone/>
              <a:defRPr sz="1500" b="1"/>
            </a:lvl2pPr>
            <a:lvl3pPr marL="685749" indent="0">
              <a:buNone/>
              <a:defRPr sz="140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de-DE" dirty="0"/>
              <a:t>Textformat bearbeiten</a:t>
            </a:r>
          </a:p>
        </p:txBody>
      </p:sp>
      <p:sp>
        <p:nvSpPr>
          <p:cNvPr id="13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4176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durch Klick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5133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4 Bilder fix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Datumsplatzhalter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A789D2F3-E51D-4C9B-93B5-9D9FFAEFBFCF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6" name="Fußzeilenplatzhalter"/>
          <p:cNvSpPr>
            <a:spLocks noGrp="1"/>
          </p:cNvSpPr>
          <p:nvPr>
            <p:ph type="ftr" sz="quarter" idx="24"/>
          </p:nvPr>
        </p:nvSpPr>
        <p:spPr>
          <a:xfrm>
            <a:off x="280800" y="4773603"/>
            <a:ext cx="4507224" cy="369901"/>
          </a:xfrm>
        </p:spPr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6460862" y="763386"/>
            <a:ext cx="2387937" cy="16200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auf Symbol klicken und einfügen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Bildaus-</a:t>
            </a:r>
            <a:br>
              <a:rPr lang="de-DE" dirty="0"/>
            </a:br>
            <a:r>
              <a:rPr lang="de-DE" dirty="0"/>
              <a:t>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</p:txBody>
      </p:sp>
      <p:sp>
        <p:nvSpPr>
          <p:cNvPr id="5" name="Bildplatzhalter 1"/>
          <p:cNvSpPr>
            <a:spLocks noGrp="1"/>
          </p:cNvSpPr>
          <p:nvPr>
            <p:ph type="pic" sz="quarter" idx="13" hasCustomPrompt="1"/>
          </p:nvPr>
        </p:nvSpPr>
        <p:spPr>
          <a:xfrm>
            <a:off x="3869922" y="763386"/>
            <a:ext cx="2386835" cy="1620000"/>
          </a:xfrm>
        </p:spPr>
        <p:txBody>
          <a:bodyPr/>
          <a:lstStyle>
            <a:lvl1pPr marL="0" marR="0" indent="0" algn="l" defTabSz="68574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auf Symbol klicken und einfügen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Bildaus-</a:t>
            </a:r>
            <a:br>
              <a:rPr lang="de-DE" dirty="0"/>
            </a:br>
            <a:r>
              <a:rPr lang="de-DE" dirty="0"/>
              <a:t>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  <a:p>
            <a:endParaRPr lang="de-DE" dirty="0"/>
          </a:p>
        </p:txBody>
      </p:sp>
      <p:sp>
        <p:nvSpPr>
          <p:cNvPr id="4" name="Textplatzhalter links"/>
          <p:cNvSpPr>
            <a:spLocks noGrp="1"/>
          </p:cNvSpPr>
          <p:nvPr>
            <p:ph type="body" sz="quarter" idx="15" hasCustomPrompt="1"/>
          </p:nvPr>
        </p:nvSpPr>
        <p:spPr>
          <a:xfrm>
            <a:off x="280805" y="1042967"/>
            <a:ext cx="3385012" cy="3564000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Untertitel Objekt 1"/>
          <p:cNvSpPr>
            <a:spLocks noGrp="1"/>
          </p:cNvSpPr>
          <p:nvPr>
            <p:ph type="body" sz="quarter" idx="22" hasCustomPrompt="1"/>
          </p:nvPr>
        </p:nvSpPr>
        <p:spPr>
          <a:xfrm>
            <a:off x="3869922" y="2452226"/>
            <a:ext cx="2386835" cy="135764"/>
          </a:xfrm>
        </p:spPr>
        <p:txBody>
          <a:bodyPr tIns="0" bIns="0"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</a:t>
            </a:r>
          </a:p>
          <a:p>
            <a:pPr lvl="0"/>
            <a:endParaRPr lang="de-DE" dirty="0"/>
          </a:p>
        </p:txBody>
      </p:sp>
      <p:sp>
        <p:nvSpPr>
          <p:cNvPr id="31" name="Untertitel Objekt 1"/>
          <p:cNvSpPr>
            <a:spLocks noGrp="1"/>
          </p:cNvSpPr>
          <p:nvPr>
            <p:ph type="body" sz="quarter" idx="27" hasCustomPrompt="1"/>
          </p:nvPr>
        </p:nvSpPr>
        <p:spPr>
          <a:xfrm>
            <a:off x="6460862" y="2449097"/>
            <a:ext cx="2386835" cy="135764"/>
          </a:xfrm>
        </p:spPr>
        <p:txBody>
          <a:bodyPr tIns="0" bIns="0"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</a:t>
            </a:r>
          </a:p>
          <a:p>
            <a:pPr lvl="0"/>
            <a:endParaRPr lang="de-DE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28" hasCustomPrompt="1"/>
          </p:nvPr>
        </p:nvSpPr>
        <p:spPr>
          <a:xfrm>
            <a:off x="6460862" y="2793907"/>
            <a:ext cx="2387937" cy="16200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auf Symbol klicken und einfügen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Bildaus-</a:t>
            </a:r>
            <a:br>
              <a:rPr lang="de-DE" dirty="0"/>
            </a:br>
            <a:r>
              <a:rPr lang="de-DE" dirty="0"/>
              <a:t>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</p:txBody>
      </p:sp>
      <p:sp>
        <p:nvSpPr>
          <p:cNvPr id="37" name="Bildplatzhalter 1"/>
          <p:cNvSpPr>
            <a:spLocks noGrp="1"/>
          </p:cNvSpPr>
          <p:nvPr>
            <p:ph type="pic" sz="quarter" idx="29" hasCustomPrompt="1"/>
          </p:nvPr>
        </p:nvSpPr>
        <p:spPr>
          <a:xfrm>
            <a:off x="3869922" y="2793907"/>
            <a:ext cx="2386835" cy="1620000"/>
          </a:xfrm>
        </p:spPr>
        <p:txBody>
          <a:bodyPr/>
          <a:lstStyle>
            <a:lvl1pPr marL="0" marR="0" indent="0" algn="l" defTabSz="68574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auf Symbol klicken und einfügen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Bildaus-</a:t>
            </a:r>
            <a:br>
              <a:rPr lang="de-DE" dirty="0"/>
            </a:br>
            <a:r>
              <a:rPr lang="de-DE" dirty="0"/>
              <a:t>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  <a:p>
            <a:endParaRPr lang="de-DE" dirty="0"/>
          </a:p>
        </p:txBody>
      </p:sp>
      <p:sp>
        <p:nvSpPr>
          <p:cNvPr id="38" name="Untertitel Objekt 1"/>
          <p:cNvSpPr>
            <a:spLocks noGrp="1"/>
          </p:cNvSpPr>
          <p:nvPr>
            <p:ph type="body" sz="quarter" idx="30" hasCustomPrompt="1"/>
          </p:nvPr>
        </p:nvSpPr>
        <p:spPr>
          <a:xfrm>
            <a:off x="3869922" y="4476970"/>
            <a:ext cx="2386835" cy="135764"/>
          </a:xfrm>
        </p:spPr>
        <p:txBody>
          <a:bodyPr tIns="0" bIns="0"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</a:t>
            </a:r>
          </a:p>
          <a:p>
            <a:pPr lvl="0"/>
            <a:endParaRPr lang="de-DE" dirty="0"/>
          </a:p>
        </p:txBody>
      </p:sp>
      <p:sp>
        <p:nvSpPr>
          <p:cNvPr id="39" name="Untertitel Objekt 1"/>
          <p:cNvSpPr>
            <a:spLocks noGrp="1"/>
          </p:cNvSpPr>
          <p:nvPr>
            <p:ph type="body" sz="quarter" idx="31" hasCustomPrompt="1"/>
          </p:nvPr>
        </p:nvSpPr>
        <p:spPr>
          <a:xfrm>
            <a:off x="6460862" y="4473841"/>
            <a:ext cx="2386835" cy="135764"/>
          </a:xfrm>
        </p:spPr>
        <p:txBody>
          <a:bodyPr tIns="0" bIns="0">
            <a:normAutofit/>
          </a:bodyPr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de-DE" dirty="0"/>
              <a:t>Untertitel Objekt</a:t>
            </a:r>
          </a:p>
          <a:p>
            <a:pPr lv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9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3384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419410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Bilder fix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3A6F-8F56-4953-8042-20270B78F4EC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0800" y="4773603"/>
            <a:ext cx="4507224" cy="369901"/>
          </a:xfrm>
        </p:spPr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5"/>
          </p:nvPr>
        </p:nvSpPr>
        <p:spPr>
          <a:xfrm>
            <a:off x="3861757" y="763386"/>
            <a:ext cx="2403162" cy="383944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6"/>
          </p:nvPr>
        </p:nvSpPr>
        <p:spPr>
          <a:xfrm>
            <a:off x="6460862" y="763386"/>
            <a:ext cx="2387938" cy="383944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4" name="Textplatzhalter links"/>
          <p:cNvSpPr>
            <a:spLocks noGrp="1"/>
          </p:cNvSpPr>
          <p:nvPr>
            <p:ph type="body" sz="quarter" idx="17" hasCustomPrompt="1"/>
          </p:nvPr>
        </p:nvSpPr>
        <p:spPr>
          <a:xfrm>
            <a:off x="280805" y="1042967"/>
            <a:ext cx="3385012" cy="3564000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3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3384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277049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Bild fix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F8A1-69A7-4BA9-9395-A6C072559F48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56713" y="4773599"/>
            <a:ext cx="792088" cy="369900"/>
          </a:xfrm>
        </p:spPr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5" hasCustomPrompt="1"/>
          </p:nvPr>
        </p:nvSpPr>
        <p:spPr>
          <a:xfrm>
            <a:off x="3861758" y="763386"/>
            <a:ext cx="4987042" cy="3839443"/>
          </a:xfrm>
        </p:spPr>
        <p:txBody>
          <a:bodyPr>
            <a:normAutofit/>
          </a:bodyPr>
          <a:lstStyle>
            <a:lvl1pPr marL="0" marR="0" indent="0" algn="l" defTabSz="68574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500">
                <a:sym typeface="Wingdings" panose="05000000000000000000" pitchFamily="2" charset="2"/>
              </a:defRPr>
            </a:lvl1pPr>
          </a:lstStyle>
          <a:p>
            <a:r>
              <a:rPr lang="de-DE" dirty="0"/>
              <a:t>Bild fix -&gt; </a:t>
            </a:r>
            <a:br>
              <a:rPr lang="de-DE" dirty="0"/>
            </a:br>
            <a:r>
              <a:rPr lang="de-DE" dirty="0"/>
              <a:t>auf Symbol klicken und einfügen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Bildausschnitt auswählen: </a:t>
            </a:r>
            <a:br>
              <a:rPr lang="de-DE" dirty="0"/>
            </a:br>
            <a:r>
              <a:rPr lang="de-DE" dirty="0"/>
              <a:t>Register Bildtools Format  Zuschneiden</a:t>
            </a:r>
          </a:p>
          <a:p>
            <a:endParaRPr lang="de-DE" dirty="0"/>
          </a:p>
        </p:txBody>
      </p:sp>
      <p:sp>
        <p:nvSpPr>
          <p:cNvPr id="10" name="Textplatzhalter links"/>
          <p:cNvSpPr>
            <a:spLocks noGrp="1"/>
          </p:cNvSpPr>
          <p:nvPr>
            <p:ph type="body" sz="quarter" idx="16" hasCustomPrompt="1"/>
          </p:nvPr>
        </p:nvSpPr>
        <p:spPr>
          <a:xfrm>
            <a:off x="280805" y="1042967"/>
            <a:ext cx="3385012" cy="3564000"/>
          </a:xfrm>
        </p:spPr>
        <p:txBody>
          <a:bodyPr>
            <a:normAutofit/>
          </a:bodyPr>
          <a:lstStyle>
            <a:lvl1pPr marL="130960" indent="-130960">
              <a:defRPr sz="1500"/>
            </a:lvl1pPr>
            <a:lvl2pPr marL="338111" indent="-140485">
              <a:defRPr sz="1500"/>
            </a:lvl2pPr>
            <a:lvl3pPr marL="535741" indent="-132151">
              <a:defRPr sz="1500"/>
            </a:lvl3pPr>
            <a:lvl4pPr marL="805994" indent="-171438">
              <a:defRPr sz="1500"/>
            </a:lvl4pPr>
            <a:lvl5pPr marL="1082198" indent="-171438">
              <a:buFont typeface="Arial" panose="020B0604020202020204" pitchFamily="34" charset="0"/>
              <a:buChar char="•"/>
              <a:defRPr sz="1500"/>
            </a:lvl5pPr>
          </a:lstStyle>
          <a:p>
            <a:pPr lvl="0"/>
            <a:r>
              <a:rPr lang="de-DE" dirty="0"/>
              <a:t>Text durch Klick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Text durch Klicken bearbeiten</a:t>
            </a:r>
          </a:p>
        </p:txBody>
      </p:sp>
      <p:sp>
        <p:nvSpPr>
          <p:cNvPr id="11" name="Überschrift rechts oben"/>
          <p:cNvSpPr>
            <a:spLocks noGrp="1"/>
          </p:cNvSpPr>
          <p:nvPr>
            <p:ph type="body" sz="quarter" idx="14" hasCustomPrompt="1"/>
          </p:nvPr>
        </p:nvSpPr>
        <p:spPr>
          <a:xfrm>
            <a:off x="281258" y="597785"/>
            <a:ext cx="3384000" cy="489337"/>
          </a:xfrm>
        </p:spPr>
        <p:txBody>
          <a:bodyPr rIns="0" anchor="ctr" anchorCtr="0">
            <a:noAutofit/>
          </a:bodyPr>
          <a:lstStyle>
            <a:lvl1pPr marL="0" indent="0" algn="l">
              <a:buNone/>
              <a:defRPr sz="2100" b="1"/>
            </a:lvl1pPr>
          </a:lstStyle>
          <a:p>
            <a:pPr lvl="0"/>
            <a:r>
              <a:rPr lang="de-DE" dirty="0"/>
              <a:t>Titel bearbeiten</a:t>
            </a:r>
          </a:p>
        </p:txBody>
      </p:sp>
    </p:spTree>
    <p:extLst>
      <p:ext uri="{BB962C8B-B14F-4D97-AF65-F5344CB8AC3E}">
        <p14:creationId xmlns:p14="http://schemas.microsoft.com/office/powerpoint/2010/main" val="48354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6713" y="4767263"/>
            <a:ext cx="792088" cy="369900"/>
          </a:xfrm>
          <a:prstGeom prst="rect">
            <a:avLst/>
          </a:prstGeom>
        </p:spPr>
        <p:txBody>
          <a:bodyPr vert="horz" lIns="68576" tIns="34289" rIns="68576" bIns="34289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4788024" y="4773603"/>
            <a:ext cx="3284488" cy="369901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lIns="68576" tIns="34289" rIns="68576" bIns="34289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4FA761-44A8-46ED-A4AE-5C5C47FF1578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80800" y="4773603"/>
            <a:ext cx="4507224" cy="369901"/>
          </a:xfrm>
          <a:prstGeom prst="rect">
            <a:avLst/>
          </a:prstGeom>
        </p:spPr>
        <p:txBody>
          <a:bodyPr vert="horz" lIns="0" tIns="34289" rIns="68576" bIns="34289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Rechenzentrum</a:t>
            </a:r>
            <a:endParaRPr lang="de-DE" dirty="0"/>
          </a:p>
        </p:txBody>
      </p:sp>
      <p:cxnSp>
        <p:nvCxnSpPr>
          <p:cNvPr id="8" name="Gerade Verbindung unten"/>
          <p:cNvCxnSpPr/>
          <p:nvPr/>
        </p:nvCxnSpPr>
        <p:spPr>
          <a:xfrm>
            <a:off x="0" y="53460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oben"/>
          <p:cNvCxnSpPr/>
          <p:nvPr/>
        </p:nvCxnSpPr>
        <p:spPr>
          <a:xfrm>
            <a:off x="0" y="4773599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964" y="1200151"/>
            <a:ext cx="8568000" cy="3394472"/>
          </a:xfrm>
          <a:prstGeom prst="rect">
            <a:avLst/>
          </a:prstGeom>
        </p:spPr>
        <p:txBody>
          <a:bodyPr vert="horz" lIns="0" tIns="34289" rIns="68576" bIns="34289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700000" y="104775"/>
            <a:ext cx="6148800" cy="324000"/>
          </a:xfrm>
          <a:prstGeom prst="rect">
            <a:avLst/>
          </a:prstGeom>
        </p:spPr>
        <p:txBody>
          <a:bodyPr vert="horz" lIns="0" tIns="36000" rIns="68400" bIns="36000" rtlCol="0" anchor="ctr" anchorCtr="0">
            <a:noAutofit/>
          </a:bodyPr>
          <a:lstStyle/>
          <a:p>
            <a:r>
              <a:rPr lang="de-DE" dirty="0"/>
              <a:t>Titel durch Klicken bearbeiten</a:t>
            </a:r>
          </a:p>
        </p:txBody>
      </p:sp>
      <p:pic>
        <p:nvPicPr>
          <p:cNvPr id="10" name="Logo OTH" descr="OTH_Logo_3zeilig_AM.png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280801" y="104775"/>
            <a:ext cx="223730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0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0" r:id="rId4"/>
    <p:sldLayoutId id="2147483652" r:id="rId5"/>
    <p:sldLayoutId id="2147483653" r:id="rId6"/>
    <p:sldLayoutId id="2147483671" r:id="rId7"/>
    <p:sldLayoutId id="2147483672" r:id="rId8"/>
    <p:sldLayoutId id="2147483673" r:id="rId9"/>
    <p:sldLayoutId id="2147483654" r:id="rId10"/>
    <p:sldLayoutId id="2147483670" r:id="rId11"/>
    <p:sldLayoutId id="2147483661" r:id="rId12"/>
    <p:sldLayoutId id="2147483662" r:id="rId13"/>
    <p:sldLayoutId id="2147483669" r:id="rId14"/>
    <p:sldLayoutId id="2147483663" r:id="rId15"/>
    <p:sldLayoutId id="2147483656" r:id="rId16"/>
    <p:sldLayoutId id="2147483657" r:id="rId17"/>
  </p:sldLayoutIdLst>
  <p:hf hdr="0"/>
  <p:txStyles>
    <p:titleStyle>
      <a:lvl1pPr algn="r" defTabSz="685749" rtl="0" eaLnBrk="1" latinLnBrk="0" hangingPunct="1">
        <a:spcBef>
          <a:spcPct val="0"/>
        </a:spcBef>
        <a:buNone/>
        <a:defRPr sz="21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629" indent="-197629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6686" indent="-169057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63124" indent="-159532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08375" indent="-173819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2198" indent="-171438" algn="l" defTabSz="68574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oth-regensburg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zwww.oth-regensburg.de/supportwiki/doku.php?id=public:email:mailman:usage&amp;s%5b%5d=listserver" TargetMode="External"/><Relationship Id="rId2" Type="http://schemas.openxmlformats.org/officeDocument/2006/relationships/hyperlink" Target="https://listserver.hs-regensburg.de/wws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listserv.dfn.de/sympa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istserver.hs-regensburg.de/wws" TargetMode="Externa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Änderung Email-Verteiler Dienst </a:t>
            </a:r>
            <a:br>
              <a:rPr lang="de-DE" sz="3600" dirty="0"/>
            </a:br>
            <a:r>
              <a:rPr lang="de-DE" sz="3600" dirty="0"/>
              <a:t>(List-Server)</a:t>
            </a:r>
            <a:endParaRPr lang="de-DE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6C87F858-186D-0036-0852-D580F89F0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574" y="2787774"/>
            <a:ext cx="7774632" cy="136815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Hintergrund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Neuer Dienst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Was ist zu tun?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Unterstützung</a:t>
            </a:r>
          </a:p>
        </p:txBody>
      </p:sp>
    </p:spTree>
    <p:extLst>
      <p:ext uri="{BB962C8B-B14F-4D97-AF65-F5344CB8AC3E}">
        <p14:creationId xmlns:p14="http://schemas.microsoft.com/office/powerpoint/2010/main" val="993035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3DE1ACF-B580-A88C-93C4-4721A834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4A1DD11-3C65-C6DC-BB59-2CB0649B7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2B10B0-EB90-6C11-C14F-DD5E27460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BF2A1C0D-3613-C827-7012-D7283B3BE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E480255-6911-E93B-4122-363A69E2B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774079"/>
            <a:ext cx="8855968" cy="395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6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BC6006C-5B40-5C1B-1790-A86325430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5EDD0B5-206D-15BF-1836-26D3D4E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B9043F-309E-4FCD-6571-FCF04252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11</a:t>
            </a:fld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8CE28B5C-3C2E-A3BF-609C-D8BA7B3C27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400" y="1212480"/>
            <a:ext cx="8567738" cy="3155103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C83DE2F-F35D-889D-63C4-6AF6EABE03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Liste beantragen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8183558A-4995-431E-8937-CF0F06E6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</p:spTree>
    <p:extLst>
      <p:ext uri="{BB962C8B-B14F-4D97-AF65-F5344CB8AC3E}">
        <p14:creationId xmlns:p14="http://schemas.microsoft.com/office/powerpoint/2010/main" val="129163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E7158FD-74ED-EA6D-2EE7-5B8F2F45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1A82D9F-3C32-0A43-C529-A7732891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C788F6-433A-FDC1-6D6D-CD658FCB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FE3CE03-A012-870B-C535-5C0E5083D4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536" y="1059582"/>
            <a:ext cx="2850582" cy="2016224"/>
          </a:xfrm>
        </p:spPr>
        <p:txBody>
          <a:bodyPr/>
          <a:lstStyle/>
          <a:p>
            <a:r>
              <a:rPr lang="de-DE" dirty="0"/>
              <a:t>Warten bis Liste genehmigt ist…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EEA0EC3-DF8D-6AB7-834E-DB663471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ED69C798-2D8D-1B07-D604-811E6C8C7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583" y="0"/>
            <a:ext cx="488810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34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E7158FD-74ED-EA6D-2EE7-5B8F2F45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1A82D9F-3C32-0A43-C529-A7732891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C788F6-433A-FDC1-6D6D-CD658FCB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EEA0EC3-DF8D-6AB7-834E-DB663471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E57F4399-DA0A-9501-04D8-843C5F3332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2272" y="818356"/>
            <a:ext cx="5919456" cy="3506787"/>
          </a:xfrm>
        </p:spPr>
      </p:pic>
    </p:spTree>
    <p:extLst>
      <p:ext uri="{BB962C8B-B14F-4D97-AF65-F5344CB8AC3E}">
        <p14:creationId xmlns:p14="http://schemas.microsoft.com/office/powerpoint/2010/main" val="2109278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E2AE5D-C690-563E-2CCD-7C3567ADF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83AE9AC-C465-3B8D-C57A-CFE1AFA3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099325-00AB-E075-6741-018B7D8F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D17C67C3-4D34-48FD-8EC0-74E82CD23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399079F-AB85-AFF5-D9C5-69E1BF7B0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515" y="658320"/>
            <a:ext cx="6142970" cy="403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07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BD25353-678D-6B6D-33C4-00ECADCC4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43A787A-AE5A-2D65-F8C2-7210993B5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E8B563-F64A-63C9-B8F8-BCDCC9D5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39FD4BA1-DCA6-A070-9E03-A2EB21B91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35599C8-0015-B831-C3C1-FAF79E7B7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964" y="14082"/>
            <a:ext cx="433441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ACBC-04BB-4110-9DAD-9249BA09982A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Falls Sie Fragen haben, melden Sie sich bitte bei:</a:t>
            </a:r>
          </a:p>
          <a:p>
            <a:endParaRPr lang="de-DE" dirty="0"/>
          </a:p>
          <a:p>
            <a:r>
              <a:rPr lang="de-DE" dirty="0"/>
              <a:t>Rechenzentrum</a:t>
            </a:r>
          </a:p>
          <a:p>
            <a:endParaRPr lang="de-DE" dirty="0"/>
          </a:p>
          <a:p>
            <a:r>
              <a:rPr lang="de-DE" dirty="0">
                <a:hlinkClick r:id="rId2" tooltip="Opens window for sending email"/>
              </a:rPr>
              <a:t>support@oth-regensburg.de</a:t>
            </a:r>
            <a:endParaRPr lang="de-DE" dirty="0"/>
          </a:p>
          <a:p>
            <a:r>
              <a:rPr lang="de-DE" dirty="0"/>
              <a:t>Telefon: 0941 / 943-5120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Benötigen Sie Unterstützung?</a:t>
            </a:r>
          </a:p>
        </p:txBody>
      </p:sp>
      <p:sp>
        <p:nvSpPr>
          <p:cNvPr id="21" name="Titel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595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F20DE93-2D1C-B09C-DEE1-3E4E1276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2557-3697-48C6-98C9-76B63C07CA8E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C2F121D-428A-595C-65A1-96F1DF780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EB8384-A51A-33A3-629F-52930C27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D3A9C52-6EA2-BF21-B42D-5E2D25F4749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79167" y="668709"/>
            <a:ext cx="8569633" cy="410489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Das Rechenzentrum betreibt einen Email-Verteiler Dienst, auf Basis von </a:t>
            </a:r>
            <a:r>
              <a:rPr lang="de-DE" dirty="0" err="1"/>
              <a:t>Sympa</a:t>
            </a:r>
            <a:r>
              <a:rPr lang="de-DE" dirty="0"/>
              <a:t> (freie Software zum Verwalten von Mailinglisten.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Dienst wird zum 31.12.2023 eingestellt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cap="none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https://listserver.hs-regensburg.de/wws</a:t>
            </a:r>
            <a:endParaRPr lang="de-DE" sz="1600" cap="non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Dokumentation: </a:t>
            </a:r>
            <a:r>
              <a:rPr lang="de-DE" sz="1600" cap="none" dirty="0">
                <a:hlinkClick r:id="rId3"/>
              </a:rPr>
              <a:t>https://rzwww.oth-regensburg.de/supportwiki/doku.php?id=public:email:mailman:usage&amp;s[]=listserver</a:t>
            </a:r>
            <a:endParaRPr lang="de-DE" sz="1600" cap="non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cap="non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cap="non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cap="non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cap="none" dirty="0">
                <a:solidFill>
                  <a:schemeClr val="tx1"/>
                </a:solidFill>
              </a:rPr>
              <a:t>Alternative: DFN-</a:t>
            </a:r>
            <a:r>
              <a:rPr lang="de-DE" sz="1400" cap="none" dirty="0" err="1">
                <a:solidFill>
                  <a:schemeClr val="tx1"/>
                </a:solidFill>
              </a:rPr>
              <a:t>Listserv</a:t>
            </a:r>
            <a:endParaRPr lang="de-DE" sz="1400" cap="none" dirty="0">
              <a:solidFill>
                <a:schemeClr val="tx1"/>
              </a:solidFill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5B05AC8-5CB7-2668-414F-B469B8A8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Hintergrund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8D928DA-7B49-67F6-691A-38DAFE12E1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198" y="1995686"/>
            <a:ext cx="6885122" cy="226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5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50CA60A-E8E2-4C5D-5E1E-B2969C732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EF72-106A-460E-B2D3-7E5BCB3D96C5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E38939C-14DC-BD12-AD08-1F5BFE83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629FDD-7601-0625-4B3E-BD4D8283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F05FBFC-827C-7AF5-688B-538467081AFD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DFN-</a:t>
            </a:r>
            <a:r>
              <a:rPr lang="de-DE" dirty="0" err="1"/>
              <a:t>Listserv</a:t>
            </a:r>
            <a:r>
              <a:rPr lang="de-DE" dirty="0"/>
              <a:t> verwaltet E-Mail-Verteiler im Auftrag des "Vereins zur Förderung eines Deutschen Forschungsnetzes e.V." (DFN-Verein, Berlin).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Dienst steht Einrichtungen zur Verfügung, die sich über einen Rahmenvertrag im DFN-Verbund organisieren und die über einen Anschluss an das Wissenschaftsnetz verfügen.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hlinkClick r:id="rId2"/>
              </a:rPr>
              <a:t>https://www.listserv.dfn.de/sympa</a:t>
            </a:r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B4D3C25F-7402-2D26-9CBB-0EC27F2B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Neuer Dienst: DFN-</a:t>
            </a:r>
            <a:r>
              <a:rPr lang="de-DE" dirty="0" err="1"/>
              <a:t>Listserv</a:t>
            </a:r>
            <a:endParaRPr lang="de-DE" dirty="0"/>
          </a:p>
        </p:txBody>
      </p:sp>
      <p:pic>
        <p:nvPicPr>
          <p:cNvPr id="7" name="Inhaltsplatzhalter 7">
            <a:extLst>
              <a:ext uri="{FF2B5EF4-FFF2-40B4-BE49-F238E27FC236}">
                <a16:creationId xmlns:a16="http://schemas.microsoft.com/office/drawing/2014/main" id="{E7DC61D3-55BD-81FB-9E64-AE317012C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79" y="2211710"/>
            <a:ext cx="8569325" cy="216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E942-6381-4B77-94CA-3116DE8B5186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276108" y="1087122"/>
            <a:ext cx="4180692" cy="3517180"/>
          </a:xfrm>
        </p:spPr>
        <p:txBody>
          <a:bodyPr/>
          <a:lstStyle/>
          <a:p>
            <a:r>
              <a:rPr lang="de-DE" sz="1600" dirty="0"/>
              <a:t>Eine Mailing-Liste oder Mail-Verteiler ist eine Sammlung von E-Mail-Adressen, an die dieselben Informationen geschickt</a:t>
            </a:r>
            <a:br>
              <a:rPr lang="de-DE" sz="1600" dirty="0"/>
            </a:br>
            <a:r>
              <a:rPr lang="de-DE" sz="1600" dirty="0"/>
              <a:t>werden.</a:t>
            </a:r>
          </a:p>
          <a:p>
            <a:endParaRPr lang="de-DE" sz="1600" dirty="0"/>
          </a:p>
          <a:p>
            <a:r>
              <a:rPr lang="de-DE" sz="1600" cap="none" dirty="0" err="1">
                <a:solidFill>
                  <a:schemeClr val="tx1"/>
                </a:solidFill>
              </a:rPr>
              <a:t>Sympa</a:t>
            </a:r>
            <a:r>
              <a:rPr lang="de-DE" sz="1600" cap="none" dirty="0">
                <a:solidFill>
                  <a:schemeClr val="tx1"/>
                </a:solidFill>
              </a:rPr>
              <a:t> ist eine Software zum Verwalten von Mailinglisten.</a:t>
            </a:r>
          </a:p>
          <a:p>
            <a:endParaRPr lang="de-DE" dirty="0"/>
          </a:p>
          <a:p>
            <a:r>
              <a:rPr lang="de-DE" cap="none" dirty="0">
                <a:solidFill>
                  <a:schemeClr val="tx1"/>
                </a:solidFill>
              </a:rPr>
              <a:t>Erreichbar unter</a:t>
            </a:r>
            <a:r>
              <a:rPr lang="de-DE" sz="1600" cap="none" dirty="0">
                <a:solidFill>
                  <a:schemeClr val="tx1"/>
                </a:solidFill>
              </a:rPr>
              <a:t> </a:t>
            </a:r>
            <a:r>
              <a:rPr lang="de-DE" sz="1600" cap="none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https://listserver.hs-regensburg.de/wws</a:t>
            </a:r>
            <a:endParaRPr lang="de-DE" sz="1600" cap="none" dirty="0">
              <a:solidFill>
                <a:schemeClr val="tx1"/>
              </a:solidFill>
            </a:endParaRPr>
          </a:p>
          <a:p>
            <a:endParaRPr lang="de-DE" sz="1600" cap="none" dirty="0">
              <a:solidFill>
                <a:schemeClr val="tx1"/>
              </a:solidFill>
            </a:endParaRPr>
          </a:p>
          <a:p>
            <a:endParaRPr lang="de-DE" cap="none" dirty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Hintergrund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err="1"/>
              <a:t>Sympa</a:t>
            </a:r>
            <a:endParaRPr lang="de-DE" dirty="0"/>
          </a:p>
        </p:txBody>
      </p:sp>
      <p:sp>
        <p:nvSpPr>
          <p:cNvPr id="7" name="Textplatzhalter 9">
            <a:extLst>
              <a:ext uri="{FF2B5EF4-FFF2-40B4-BE49-F238E27FC236}">
                <a16:creationId xmlns:a16="http://schemas.microsoft.com/office/drawing/2014/main" id="{81C7E3FB-AEA4-1EC1-053F-8527F46E1031}"/>
              </a:ext>
            </a:extLst>
          </p:cNvPr>
          <p:cNvSpPr txBox="1">
            <a:spLocks/>
          </p:cNvSpPr>
          <p:nvPr/>
        </p:nvSpPr>
        <p:spPr>
          <a:xfrm>
            <a:off x="4668108" y="1087122"/>
            <a:ext cx="4180692" cy="3028134"/>
          </a:xfrm>
          <a:prstGeom prst="rect">
            <a:avLst/>
          </a:prstGeom>
        </p:spPr>
        <p:txBody>
          <a:bodyPr vert="horz" lIns="0" tIns="34289" rIns="68576" bIns="34289" rtlCol="0">
            <a:normAutofit/>
          </a:bodyPr>
          <a:lstStyle>
            <a:lvl1pPr marL="130960" indent="-130960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8111" indent="-140485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5741" indent="-132151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5994" indent="-171438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2198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cap="none" dirty="0">
                <a:solidFill>
                  <a:schemeClr val="tx1"/>
                </a:solidFill>
              </a:rPr>
              <a:t>Mitarbeiter können ihn verwalten</a:t>
            </a:r>
          </a:p>
          <a:p>
            <a:endParaRPr lang="de-DE" cap="non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Es können auch externe Mails hinzugefügt werden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cap="none" dirty="0">
                <a:solidFill>
                  <a:schemeClr val="tx1"/>
                </a:solidFill>
              </a:rPr>
              <a:t>Mitglieder </a:t>
            </a:r>
            <a:r>
              <a:rPr lang="de-DE" dirty="0">
                <a:solidFill>
                  <a:schemeClr val="tx1"/>
                </a:solidFill>
              </a:rPr>
              <a:t>können sich vom Verteiler abmelden</a:t>
            </a:r>
            <a:endParaRPr lang="de-DE" cap="non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9" name="Textplatzhalter 24">
            <a:extLst>
              <a:ext uri="{FF2B5EF4-FFF2-40B4-BE49-F238E27FC236}">
                <a16:creationId xmlns:a16="http://schemas.microsoft.com/office/drawing/2014/main" id="{F6B0CAA4-397B-187C-C7F9-DDA0D991354B}"/>
              </a:ext>
            </a:extLst>
          </p:cNvPr>
          <p:cNvSpPr txBox="1">
            <a:spLocks/>
          </p:cNvSpPr>
          <p:nvPr/>
        </p:nvSpPr>
        <p:spPr>
          <a:xfrm>
            <a:off x="4662839" y="547752"/>
            <a:ext cx="4179600" cy="489337"/>
          </a:xfrm>
          <a:prstGeom prst="rect">
            <a:avLst/>
          </a:prstGeom>
        </p:spPr>
        <p:txBody>
          <a:bodyPr vert="horz" lIns="0" tIns="34289" rIns="0" bIns="34289" rtlCol="0" anchor="ctr" anchorCtr="0">
            <a:noAutofit/>
          </a:bodyPr>
          <a:lstStyle>
            <a:lvl1pPr marL="0" indent="0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6686" indent="-169057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3124" indent="-159532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375" indent="-173819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2198" indent="-171438" algn="l" defTabSz="685749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Vorteile gegenüber Exchange </a:t>
            </a:r>
          </a:p>
        </p:txBody>
      </p:sp>
    </p:spTree>
    <p:extLst>
      <p:ext uri="{BB962C8B-B14F-4D97-AF65-F5344CB8AC3E}">
        <p14:creationId xmlns:p14="http://schemas.microsoft.com/office/powerpoint/2010/main" val="261905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594F7D0F-64CE-46D6-9834-4DFAD841C9B5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280804" y="1042967"/>
            <a:ext cx="7459547" cy="35640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e-DE" dirty="0"/>
              <a:t>Listen-Administratoren registrieren sich einmalig bei DFN-</a:t>
            </a:r>
            <a:r>
              <a:rPr lang="de-DE" dirty="0" err="1"/>
              <a:t>Listserv</a:t>
            </a:r>
            <a:r>
              <a:rPr lang="de-DE" dirty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es können mehrere Listen verwaltet werden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kopieren die bestehenden Mailinglisten zum neuen Dienst DFN-</a:t>
            </a:r>
            <a:r>
              <a:rPr lang="de-DE" dirty="0" err="1"/>
              <a:t>Listserv</a:t>
            </a:r>
            <a:r>
              <a:rPr lang="de-DE" dirty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Siehe Screenshots in nächsten Folien, oder besuche 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r>
              <a:rPr lang="de-DE" dirty="0"/>
              <a:t>	-&gt; https://www.listserv.dfn.de/sympa/help/</a:t>
            </a:r>
          </a:p>
          <a:p>
            <a:pPr marL="0" indent="0">
              <a:buNone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zu tun?</a:t>
            </a:r>
          </a:p>
        </p:txBody>
      </p:sp>
    </p:spTree>
    <p:extLst>
      <p:ext uri="{BB962C8B-B14F-4D97-AF65-F5344CB8AC3E}">
        <p14:creationId xmlns:p14="http://schemas.microsoft.com/office/powerpoint/2010/main" val="1056955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4FC0102-3AF9-D3DE-C3DA-53B366DBC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4F05819-8FC2-A950-6088-379E340E0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04E9BE-8C67-6709-F073-20D6692A0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0F13E205-270C-B3DE-EA5A-FD494F61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A530255-0747-6FAA-17BE-6CE4D8B48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079575"/>
            <a:ext cx="6054548" cy="349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3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B865E0-DA7C-E09C-8366-336A43D3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420306-53D3-EDBE-6AE7-7D82E668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CED07B-8629-3E2F-624A-9276AE85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D506EC0-561A-C3BB-701B-E201EDECE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26C455E-98DB-48A2-C6B7-AE1644BBB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1203598"/>
            <a:ext cx="5372512" cy="3044791"/>
          </a:xfrm>
          <a:prstGeom prst="rect">
            <a:avLst/>
          </a:prstGeom>
        </p:spPr>
      </p:pic>
      <p:sp>
        <p:nvSpPr>
          <p:cNvPr id="12" name="Titel 6">
            <a:extLst>
              <a:ext uri="{FF2B5EF4-FFF2-40B4-BE49-F238E27FC236}">
                <a16:creationId xmlns:a16="http://schemas.microsoft.com/office/drawing/2014/main" id="{0188F927-5EF1-46D7-AB0B-8EE6798DA8E1}"/>
              </a:ext>
            </a:extLst>
          </p:cNvPr>
          <p:cNvSpPr txBox="1">
            <a:spLocks/>
          </p:cNvSpPr>
          <p:nvPr/>
        </p:nvSpPr>
        <p:spPr>
          <a:xfrm>
            <a:off x="296090" y="778991"/>
            <a:ext cx="6148800" cy="324000"/>
          </a:xfrm>
          <a:prstGeom prst="rect">
            <a:avLst/>
          </a:prstGeom>
        </p:spPr>
        <p:txBody>
          <a:bodyPr vert="horz" lIns="0" tIns="36000" rIns="68400" bIns="36000" rtlCol="0" anchor="ctr" anchorCtr="0">
            <a:noAutofit/>
          </a:bodyPr>
          <a:lstStyle>
            <a:lvl1pPr algn="r" defTabSz="685749" rtl="0" eaLnBrk="1" latinLnBrk="0" hangingPunct="1">
              <a:spcBef>
                <a:spcPct val="0"/>
              </a:spcBef>
              <a:buNone/>
              <a:defRPr sz="21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/>
              <a:t>Abonnenten auflisten und kopieren</a:t>
            </a:r>
          </a:p>
        </p:txBody>
      </p:sp>
    </p:spTree>
    <p:extLst>
      <p:ext uri="{BB962C8B-B14F-4D97-AF65-F5344CB8AC3E}">
        <p14:creationId xmlns:p14="http://schemas.microsoft.com/office/powerpoint/2010/main" val="3295602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C1343A7-1A85-359E-7449-EED9FE5DC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671202-543D-C387-D082-8630B033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16B128-BF02-497A-F25E-33762032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7541B991-1938-34C6-A98F-E036FB650A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999" y="1036638"/>
            <a:ext cx="8472539" cy="3506787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CB3E68F-FAA5-D93E-98A3-44918DABEB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Erste Anmeldung bei listserv.dfn.de/sympa/</a:t>
            </a:r>
            <a:r>
              <a:rPr lang="de-DE" dirty="0" err="1"/>
              <a:t>firstpasswd</a:t>
            </a:r>
            <a:endParaRPr lang="de-D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204C18D-5930-DE39-1910-49AE9B72A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</p:spTree>
    <p:extLst>
      <p:ext uri="{BB962C8B-B14F-4D97-AF65-F5344CB8AC3E}">
        <p14:creationId xmlns:p14="http://schemas.microsoft.com/office/powerpoint/2010/main" val="3353135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61586E5-CFF8-3EEC-60BC-0B8B77167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2869-59F2-4F93-88CD-A656416C35EB}" type="datetime1">
              <a:rPr lang="de-DE" smtClean="0"/>
              <a:t>22.11.2023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48FD634-E795-B447-5419-21DFF9FDC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Rechenzentrum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2FE694-A428-0514-6D48-C30C25DB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S. </a:t>
            </a:r>
            <a:fld id="{D7EFD9E5-FB44-4C01-A2C2-48348664E7CC}" type="slidenum">
              <a:rPr lang="de-DE" smtClean="0"/>
              <a:pPr/>
              <a:t>9</a:t>
            </a:fld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5D4BD4D6-46D0-1D78-E23B-E2480E3EA0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733" y="1270070"/>
            <a:ext cx="7897327" cy="2838846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9C5F0DB-FD53-F324-C0D0-5174DCD08C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Dem Link in der Mail folgen		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BC5A668-2F1E-AEFA-87EB-D9F91345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</p:spTree>
    <p:extLst>
      <p:ext uri="{BB962C8B-B14F-4D97-AF65-F5344CB8AC3E}">
        <p14:creationId xmlns:p14="http://schemas.microsoft.com/office/powerpoint/2010/main" val="1793060214"/>
      </p:ext>
    </p:extLst>
  </p:cSld>
  <p:clrMapOvr>
    <a:masterClrMapping/>
  </p:clrMapOvr>
</p:sld>
</file>

<file path=ppt/theme/theme1.xml><?xml version="1.0" encoding="utf-8"?>
<a:theme xmlns:a="http://schemas.openxmlformats.org/drawingml/2006/main" name="OTH_PPT_16x9">
  <a:themeElements>
    <a:clrScheme name="OTH Regensburg Farben">
      <a:dk1>
        <a:sysClr val="windowText" lastClr="000000"/>
      </a:dk1>
      <a:lt1>
        <a:sysClr val="window" lastClr="FFFFFF"/>
      </a:lt1>
      <a:dk2>
        <a:srgbClr val="FFED00"/>
      </a:dk2>
      <a:lt2>
        <a:srgbClr val="D5D2C2"/>
      </a:lt2>
      <a:accent1>
        <a:srgbClr val="EF7D00"/>
      </a:accent1>
      <a:accent2>
        <a:srgbClr val="C22E0C"/>
      </a:accent2>
      <a:accent3>
        <a:srgbClr val="831F82"/>
      </a:accent3>
      <a:accent4>
        <a:srgbClr val="164194"/>
      </a:accent4>
      <a:accent5>
        <a:srgbClr val="009BAC"/>
      </a:accent5>
      <a:accent6>
        <a:srgbClr val="008C49"/>
      </a:accent6>
      <a:hlink>
        <a:srgbClr val="5F5F5F"/>
      </a:hlink>
      <a:folHlink>
        <a:srgbClr val="5F5F5F"/>
      </a:folHlink>
    </a:clrScheme>
    <a:fontScheme name="OTH Standard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TH_PowerPoint_16x9_Vorschlag_pepig.potx" id="{43620CFC-C386-4CA8-B9E6-5EEE78A9B3C3}" vid="{E10F38B3-65C0-4F3B-89E5-411266422D7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TH Regensburg Farben">
    <a:dk1>
      <a:sysClr val="windowText" lastClr="000000"/>
    </a:dk1>
    <a:lt1>
      <a:sysClr val="window" lastClr="FFFFFF"/>
    </a:lt1>
    <a:dk2>
      <a:srgbClr val="FFED00"/>
    </a:dk2>
    <a:lt2>
      <a:srgbClr val="D5D2C2"/>
    </a:lt2>
    <a:accent1>
      <a:srgbClr val="EF7D00"/>
    </a:accent1>
    <a:accent2>
      <a:srgbClr val="C22E0C"/>
    </a:accent2>
    <a:accent3>
      <a:srgbClr val="831F82"/>
    </a:accent3>
    <a:accent4>
      <a:srgbClr val="164194"/>
    </a:accent4>
    <a:accent5>
      <a:srgbClr val="009BAC"/>
    </a:accent5>
    <a:accent6>
      <a:srgbClr val="008C49"/>
    </a:accent6>
    <a:hlink>
      <a:srgbClr val="5F5F5F"/>
    </a:hlink>
    <a:folHlink>
      <a:srgbClr val="5F5F5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41efda-3390-4ed1-aef0-52e8246980d7" xsi:nil="true"/>
    <lcf76f155ced4ddcb4097134ff3c332f xmlns="b456ad65-a725-41d4-b2e1-3d721ad2766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8E8A62ED924E4BA54EEB6FBAF1B1C9" ma:contentTypeVersion="11" ma:contentTypeDescription="Ein neues Dokument erstellen." ma:contentTypeScope="" ma:versionID="20cdd2dea87ecc6f105874622195e9d5">
  <xsd:schema xmlns:xsd="http://www.w3.org/2001/XMLSchema" xmlns:xs="http://www.w3.org/2001/XMLSchema" xmlns:p="http://schemas.microsoft.com/office/2006/metadata/properties" xmlns:ns2="b456ad65-a725-41d4-b2e1-3d721ad2766b" xmlns:ns3="6141efda-3390-4ed1-aef0-52e8246980d7" targetNamespace="http://schemas.microsoft.com/office/2006/metadata/properties" ma:root="true" ma:fieldsID="3acc97b2b8417f97b9d157d7f0681d17" ns2:_="" ns3:_="">
    <xsd:import namespace="b456ad65-a725-41d4-b2e1-3d721ad2766b"/>
    <xsd:import namespace="6141efda-3390-4ed1-aef0-52e8246980d7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6ad65-a725-41d4-b2e1-3d721ad2766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ierungen" ma:readOnly="false" ma:fieldId="{5cf76f15-5ced-4ddc-b409-7134ff3c332f}" ma:taxonomyMulti="true" ma:sspId="bc0a8c67-d3d3-4480-b813-4225756634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1efda-3390-4ed1-aef0-52e8246980d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cec38f0-ece7-496d-b6f4-84a76d2b481d}" ma:internalName="TaxCatchAll" ma:showField="CatchAllData" ma:web="6141efda-3390-4ed1-aef0-52e8246980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2B5F3B-0372-4BF6-9326-1BD4768CA2FE}">
  <ds:schemaRefs>
    <ds:schemaRef ds:uri="http://schemas.microsoft.com/office/2006/metadata/properties"/>
    <ds:schemaRef ds:uri="http://schemas.microsoft.com/office/infopath/2007/PartnerControls"/>
    <ds:schemaRef ds:uri="60ae07f9-c710-4147-a4bb-ffce3af5c857"/>
    <ds:schemaRef ds:uri="http://schemas.microsoft.com/sharepoint/v4"/>
    <ds:schemaRef ds:uri="44449387-be1d-4a23-a037-6363c2cb9483"/>
    <ds:schemaRef ds:uri="6141efda-3390-4ed1-aef0-52e8246980d7"/>
    <ds:schemaRef ds:uri="b456ad65-a725-41d4-b2e1-3d721ad2766b"/>
  </ds:schemaRefs>
</ds:datastoreItem>
</file>

<file path=customXml/itemProps2.xml><?xml version="1.0" encoding="utf-8"?>
<ds:datastoreItem xmlns:ds="http://schemas.openxmlformats.org/officeDocument/2006/customXml" ds:itemID="{F4A02375-CA32-4DD7-9770-AC88432C6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56ad65-a725-41d4-b2e1-3d721ad2766b"/>
    <ds:schemaRef ds:uri="6141efda-3390-4ed1-aef0-52e8246980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C004E1-997E-48E2-B10F-4352CE5173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OTH_PPT_16x9</Template>
  <TotalTime>0</TotalTime>
  <Words>396</Words>
  <Application>Microsoft Office PowerPoint</Application>
  <PresentationFormat>Bildschirmpräsentation (16:9)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Lucida Sans</vt:lpstr>
      <vt:lpstr>Wingdings</vt:lpstr>
      <vt:lpstr>OTH_PPT_16x9</vt:lpstr>
      <vt:lpstr>Änderung Email-Verteiler Dienst  (List-Server)</vt:lpstr>
      <vt:lpstr>Hintergrund</vt:lpstr>
      <vt:lpstr>Neuer Dienst: DFN-Listserv</vt:lpstr>
      <vt:lpstr>Hintergrund</vt:lpstr>
      <vt:lpstr>Was ist zu tun?</vt:lpstr>
      <vt:lpstr>Anleitung</vt:lpstr>
      <vt:lpstr>Anleitung</vt:lpstr>
      <vt:lpstr>Anleitung</vt:lpstr>
      <vt:lpstr>Anleitung</vt:lpstr>
      <vt:lpstr>Anleitung</vt:lpstr>
      <vt:lpstr>Anleitung</vt:lpstr>
      <vt:lpstr>PowerPoint-Präsentation</vt:lpstr>
      <vt:lpstr>Anleitung</vt:lpstr>
      <vt:lpstr>Anleitung</vt:lpstr>
      <vt:lpstr>Anleitung</vt:lpstr>
      <vt:lpstr>PowerPoint-Präsentation</vt:lpstr>
    </vt:vector>
  </TitlesOfParts>
  <Company>pepig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</dc:title>
  <dc:creator>pepig Gabriele Thanner</dc:creator>
  <cp:lastModifiedBy>Ismar Mujezinovic</cp:lastModifiedBy>
  <cp:revision>54</cp:revision>
  <dcterms:created xsi:type="dcterms:W3CDTF">2016-03-30T09:52:44Z</dcterms:created>
  <dcterms:modified xsi:type="dcterms:W3CDTF">2023-11-22T09:50:35Z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0x010100D78E8A62ED924E4BA54EEB6FBAF1B1C9</vt:lpwstr>
  </property>
  <property fmtid="{D5CDD505-2E9C-101B-9397-08002B2CF9AE}" pid="3" name="_dlc_DocIdItemGuid">
    <vt:lpwstr>f8b0884a-b976-45ad-bd2c-a8d8a53d85e1</vt:lpwstr>
  </property>
</Properties>
</file>